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5.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 id="2147483664" r:id="rId2"/>
    <p:sldMasterId id="2147483707" r:id="rId3"/>
    <p:sldMasterId id="2147483720" r:id="rId4"/>
    <p:sldMasterId id="2147483733" r:id="rId5"/>
    <p:sldMasterId id="2147483746" r:id="rId6"/>
  </p:sldMasterIdLst>
  <p:sldIdLst>
    <p:sldId id="284" r:id="rId7"/>
    <p:sldId id="297" r:id="rId8"/>
    <p:sldId id="298" r:id="rId9"/>
    <p:sldId id="299" r:id="rId10"/>
    <p:sldId id="300" r:id="rId11"/>
    <p:sldId id="305" r:id="rId12"/>
    <p:sldId id="306" r:id="rId13"/>
    <p:sldId id="296" r:id="rId14"/>
    <p:sldId id="256" r:id="rId15"/>
    <p:sldId id="257" r:id="rId16"/>
    <p:sldId id="259" r:id="rId17"/>
    <p:sldId id="258" r:id="rId18"/>
    <p:sldId id="285" r:id="rId19"/>
    <p:sldId id="301" r:id="rId20"/>
    <p:sldId id="261" r:id="rId21"/>
    <p:sldId id="262" r:id="rId22"/>
    <p:sldId id="263" r:id="rId23"/>
    <p:sldId id="286" r:id="rId24"/>
    <p:sldId id="264" r:id="rId25"/>
    <p:sldId id="265" r:id="rId26"/>
    <p:sldId id="266" r:id="rId27"/>
    <p:sldId id="267" r:id="rId28"/>
    <p:sldId id="287" r:id="rId29"/>
    <p:sldId id="268" r:id="rId30"/>
    <p:sldId id="269" r:id="rId31"/>
    <p:sldId id="270" r:id="rId32"/>
    <p:sldId id="271" r:id="rId33"/>
    <p:sldId id="288" r:id="rId34"/>
    <p:sldId id="272" r:id="rId35"/>
    <p:sldId id="273" r:id="rId36"/>
    <p:sldId id="274" r:id="rId37"/>
    <p:sldId id="275" r:id="rId38"/>
    <p:sldId id="289" r:id="rId39"/>
    <p:sldId id="276" r:id="rId40"/>
    <p:sldId id="277" r:id="rId41"/>
    <p:sldId id="278" r:id="rId42"/>
    <p:sldId id="279" r:id="rId43"/>
    <p:sldId id="290" r:id="rId44"/>
    <p:sldId id="280" r:id="rId45"/>
    <p:sldId id="281" r:id="rId46"/>
    <p:sldId id="282" r:id="rId47"/>
    <p:sldId id="283" r:id="rId48"/>
    <p:sldId id="291" r:id="rId49"/>
    <p:sldId id="292" r:id="rId50"/>
    <p:sldId id="293" r:id="rId51"/>
    <p:sldId id="294" r:id="rId52"/>
    <p:sldId id="295" r:id="rId53"/>
  </p:sldIdLst>
  <p:sldSz cx="38404800" cy="32918400"/>
  <p:notesSz cx="6858000" cy="9144000"/>
  <p:defaultTextStyle>
    <a:defPPr>
      <a:defRPr lang="en-US"/>
    </a:defPPr>
    <a:lvl1pPr marL="0" algn="l" defTabSz="3642803" rtl="0" eaLnBrk="1" latinLnBrk="0" hangingPunct="1">
      <a:defRPr sz="7171" kern="1200">
        <a:solidFill>
          <a:schemeClr val="tx1"/>
        </a:solidFill>
        <a:latin typeface="+mn-lt"/>
        <a:ea typeface="+mn-ea"/>
        <a:cs typeface="+mn-cs"/>
      </a:defRPr>
    </a:lvl1pPr>
    <a:lvl2pPr marL="1821402" algn="l" defTabSz="3642803" rtl="0" eaLnBrk="1" latinLnBrk="0" hangingPunct="1">
      <a:defRPr sz="7171" kern="1200">
        <a:solidFill>
          <a:schemeClr val="tx1"/>
        </a:solidFill>
        <a:latin typeface="+mn-lt"/>
        <a:ea typeface="+mn-ea"/>
        <a:cs typeface="+mn-cs"/>
      </a:defRPr>
    </a:lvl2pPr>
    <a:lvl3pPr marL="3642803" algn="l" defTabSz="3642803" rtl="0" eaLnBrk="1" latinLnBrk="0" hangingPunct="1">
      <a:defRPr sz="7171" kern="1200">
        <a:solidFill>
          <a:schemeClr val="tx1"/>
        </a:solidFill>
        <a:latin typeface="+mn-lt"/>
        <a:ea typeface="+mn-ea"/>
        <a:cs typeface="+mn-cs"/>
      </a:defRPr>
    </a:lvl3pPr>
    <a:lvl4pPr marL="5464204" algn="l" defTabSz="3642803" rtl="0" eaLnBrk="1" latinLnBrk="0" hangingPunct="1">
      <a:defRPr sz="7171" kern="1200">
        <a:solidFill>
          <a:schemeClr val="tx1"/>
        </a:solidFill>
        <a:latin typeface="+mn-lt"/>
        <a:ea typeface="+mn-ea"/>
        <a:cs typeface="+mn-cs"/>
      </a:defRPr>
    </a:lvl4pPr>
    <a:lvl5pPr marL="7285605" algn="l" defTabSz="3642803" rtl="0" eaLnBrk="1" latinLnBrk="0" hangingPunct="1">
      <a:defRPr sz="7171" kern="1200">
        <a:solidFill>
          <a:schemeClr val="tx1"/>
        </a:solidFill>
        <a:latin typeface="+mn-lt"/>
        <a:ea typeface="+mn-ea"/>
        <a:cs typeface="+mn-cs"/>
      </a:defRPr>
    </a:lvl5pPr>
    <a:lvl6pPr marL="9107007" algn="l" defTabSz="3642803" rtl="0" eaLnBrk="1" latinLnBrk="0" hangingPunct="1">
      <a:defRPr sz="7171" kern="1200">
        <a:solidFill>
          <a:schemeClr val="tx1"/>
        </a:solidFill>
        <a:latin typeface="+mn-lt"/>
        <a:ea typeface="+mn-ea"/>
        <a:cs typeface="+mn-cs"/>
      </a:defRPr>
    </a:lvl6pPr>
    <a:lvl7pPr marL="10928409" algn="l" defTabSz="3642803" rtl="0" eaLnBrk="1" latinLnBrk="0" hangingPunct="1">
      <a:defRPr sz="7171" kern="1200">
        <a:solidFill>
          <a:schemeClr val="tx1"/>
        </a:solidFill>
        <a:latin typeface="+mn-lt"/>
        <a:ea typeface="+mn-ea"/>
        <a:cs typeface="+mn-cs"/>
      </a:defRPr>
    </a:lvl7pPr>
    <a:lvl8pPr marL="12749810" algn="l" defTabSz="3642803" rtl="0" eaLnBrk="1" latinLnBrk="0" hangingPunct="1">
      <a:defRPr sz="7171" kern="1200">
        <a:solidFill>
          <a:schemeClr val="tx1"/>
        </a:solidFill>
        <a:latin typeface="+mn-lt"/>
        <a:ea typeface="+mn-ea"/>
        <a:cs typeface="+mn-cs"/>
      </a:defRPr>
    </a:lvl8pPr>
    <a:lvl9pPr marL="14571211" algn="l" defTabSz="3642803" rtl="0" eaLnBrk="1" latinLnBrk="0" hangingPunct="1">
      <a:defRPr sz="7171"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2366"/>
    <a:srgbClr val="A391B1"/>
    <a:srgbClr val="BF5700"/>
    <a:srgbClr val="0177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94620" autoAdjust="0"/>
  </p:normalViewPr>
  <p:slideViewPr>
    <p:cSldViewPr snapToGrid="0" snapToObjects="1" showGuides="1">
      <p:cViewPr varScale="1">
        <p:scale>
          <a:sx n="23" d="100"/>
          <a:sy n="23" d="100"/>
        </p:scale>
        <p:origin x="1962"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 Type="http://schemas.openxmlformats.org/officeDocument/2006/relationships/slideMaster" Target="slideMasters/slideMaster5.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ableStyles" Target="tableStyle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184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Content Placeholder 2"/>
          <p:cNvSpPr>
            <a:spLocks noGrp="1"/>
          </p:cNvSpPr>
          <p:nvPr>
            <p:ph idx="1"/>
          </p:nvPr>
        </p:nvSpPr>
        <p:spPr>
          <a:xfrm>
            <a:off x="16327042" y="4739647"/>
            <a:ext cx="19442430" cy="233934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6/17/2025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14882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6327042" y="4739647"/>
            <a:ext cx="19442430" cy="233934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dirty="0"/>
              <a:t>Click icon to add picture</a:t>
            </a:r>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6/17/2025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489463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6/17/2025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757458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7" y="1752600"/>
            <a:ext cx="828103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640332" y="1752600"/>
            <a:ext cx="2436304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6/17/2025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638618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8184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5387342"/>
            <a:ext cx="32644080" cy="11460480"/>
          </a:xfrm>
        </p:spPr>
        <p:txBody>
          <a:bodyPr anchor="b"/>
          <a:lstStyle>
            <a:lvl1pPr algn="ctr">
              <a:defRPr sz="25200"/>
            </a:lvl1pPr>
          </a:lstStyle>
          <a:p>
            <a:r>
              <a:rPr lang="en-US"/>
              <a:t>Click to edit Master title style</a:t>
            </a:r>
            <a:endParaRPr lang="en-US" dirty="0"/>
          </a:p>
        </p:txBody>
      </p:sp>
      <p:sp>
        <p:nvSpPr>
          <p:cNvPr id="3" name="Subtitle 2"/>
          <p:cNvSpPr>
            <a:spLocks noGrp="1"/>
          </p:cNvSpPr>
          <p:nvPr>
            <p:ph type="subTitle" idx="1"/>
          </p:nvPr>
        </p:nvSpPr>
        <p:spPr>
          <a:xfrm>
            <a:off x="4800600" y="17289782"/>
            <a:ext cx="28803600" cy="7947658"/>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6/17/2025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181488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6/17/2025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940492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30" y="8206749"/>
            <a:ext cx="33124140" cy="13693138"/>
          </a:xfrm>
        </p:spPr>
        <p:txBody>
          <a:bodyPr anchor="b"/>
          <a:lstStyle>
            <a:lvl1pPr>
              <a:defRPr sz="25200"/>
            </a:lvl1pPr>
          </a:lstStyle>
          <a:p>
            <a:r>
              <a:rPr lang="en-US"/>
              <a:t>Click to edit Master title style</a:t>
            </a:r>
            <a:endParaRPr lang="en-US" dirty="0"/>
          </a:p>
        </p:txBody>
      </p:sp>
      <p:sp>
        <p:nvSpPr>
          <p:cNvPr id="3" name="Text Placeholder 2"/>
          <p:cNvSpPr>
            <a:spLocks noGrp="1"/>
          </p:cNvSpPr>
          <p:nvPr>
            <p:ph type="body" idx="1"/>
          </p:nvPr>
        </p:nvSpPr>
        <p:spPr>
          <a:xfrm>
            <a:off x="2620330" y="22029429"/>
            <a:ext cx="33124140" cy="7200898"/>
          </a:xfrm>
        </p:spPr>
        <p:txBody>
          <a:bodyPr/>
          <a:lstStyle>
            <a:lvl1pPr marL="0" indent="0">
              <a:buNone/>
              <a:defRPr sz="10080">
                <a:solidFill>
                  <a:schemeClr val="tx1"/>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6/17/2025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6581746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6403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94424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6/17/2025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982429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752607"/>
            <a:ext cx="3312414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45336" y="8069582"/>
            <a:ext cx="16247028"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4" name="Content Placeholder 3"/>
          <p:cNvSpPr>
            <a:spLocks noGrp="1"/>
          </p:cNvSpPr>
          <p:nvPr>
            <p:ph sz="half" idx="2"/>
          </p:nvPr>
        </p:nvSpPr>
        <p:spPr>
          <a:xfrm>
            <a:off x="2645336" y="12024360"/>
            <a:ext cx="16247028"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9442432" y="8069582"/>
            <a:ext cx="16327042"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6" name="Content Placeholder 5"/>
          <p:cNvSpPr>
            <a:spLocks noGrp="1"/>
          </p:cNvSpPr>
          <p:nvPr>
            <p:ph sz="quarter" idx="4"/>
          </p:nvPr>
        </p:nvSpPr>
        <p:spPr>
          <a:xfrm>
            <a:off x="19442432" y="12024360"/>
            <a:ext cx="1632704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6/17/2025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05388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07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6/17/2025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2444305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6/17/2025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822304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Content Placeholder 2"/>
          <p:cNvSpPr>
            <a:spLocks noGrp="1"/>
          </p:cNvSpPr>
          <p:nvPr>
            <p:ph idx="1"/>
          </p:nvPr>
        </p:nvSpPr>
        <p:spPr>
          <a:xfrm>
            <a:off x="16327042" y="4739647"/>
            <a:ext cx="19442430" cy="233934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6/17/2025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108677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6327042" y="4739647"/>
            <a:ext cx="19442430" cy="233934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dirty="0"/>
              <a:t>Click icon to add picture</a:t>
            </a:r>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6/17/2025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21149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6/17/2025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214826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7" y="1752600"/>
            <a:ext cx="828103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640332" y="1752600"/>
            <a:ext cx="2436304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6/17/2025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393862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96089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5387342"/>
            <a:ext cx="32644080" cy="11460480"/>
          </a:xfrm>
        </p:spPr>
        <p:txBody>
          <a:bodyPr anchor="b"/>
          <a:lstStyle>
            <a:lvl1pPr algn="ctr">
              <a:defRPr sz="25200"/>
            </a:lvl1pPr>
          </a:lstStyle>
          <a:p>
            <a:r>
              <a:rPr lang="en-US"/>
              <a:t>Click to edit Master title style</a:t>
            </a:r>
            <a:endParaRPr lang="en-US" dirty="0"/>
          </a:p>
        </p:txBody>
      </p:sp>
      <p:sp>
        <p:nvSpPr>
          <p:cNvPr id="3" name="Subtitle 2"/>
          <p:cNvSpPr>
            <a:spLocks noGrp="1"/>
          </p:cNvSpPr>
          <p:nvPr>
            <p:ph type="subTitle" idx="1"/>
          </p:nvPr>
        </p:nvSpPr>
        <p:spPr>
          <a:xfrm>
            <a:off x="4800600" y="17289782"/>
            <a:ext cx="28803600" cy="7947658"/>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6/17/2025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8747054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6/17/2025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09042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30" y="8206749"/>
            <a:ext cx="33124140" cy="13693138"/>
          </a:xfrm>
        </p:spPr>
        <p:txBody>
          <a:bodyPr anchor="b"/>
          <a:lstStyle>
            <a:lvl1pPr>
              <a:defRPr sz="25200"/>
            </a:lvl1pPr>
          </a:lstStyle>
          <a:p>
            <a:r>
              <a:rPr lang="en-US"/>
              <a:t>Click to edit Master title style</a:t>
            </a:r>
            <a:endParaRPr lang="en-US" dirty="0"/>
          </a:p>
        </p:txBody>
      </p:sp>
      <p:sp>
        <p:nvSpPr>
          <p:cNvPr id="3" name="Text Placeholder 2"/>
          <p:cNvSpPr>
            <a:spLocks noGrp="1"/>
          </p:cNvSpPr>
          <p:nvPr>
            <p:ph type="body" idx="1"/>
          </p:nvPr>
        </p:nvSpPr>
        <p:spPr>
          <a:xfrm>
            <a:off x="2620330" y="22029429"/>
            <a:ext cx="33124140" cy="7200898"/>
          </a:xfrm>
        </p:spPr>
        <p:txBody>
          <a:bodyPr/>
          <a:lstStyle>
            <a:lvl1pPr marL="0" indent="0">
              <a:buNone/>
              <a:defRPr sz="10080">
                <a:solidFill>
                  <a:schemeClr val="tx1"/>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6/17/2025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994014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5387342"/>
            <a:ext cx="32644080" cy="11460480"/>
          </a:xfrm>
        </p:spPr>
        <p:txBody>
          <a:bodyPr anchor="b"/>
          <a:lstStyle>
            <a:lvl1pPr algn="ctr">
              <a:defRPr sz="25200"/>
            </a:lvl1pPr>
          </a:lstStyle>
          <a:p>
            <a:r>
              <a:rPr lang="en-US"/>
              <a:t>Click to edit Master title style</a:t>
            </a:r>
            <a:endParaRPr lang="en-US" dirty="0"/>
          </a:p>
        </p:txBody>
      </p:sp>
      <p:sp>
        <p:nvSpPr>
          <p:cNvPr id="3" name="Subtitle 2"/>
          <p:cNvSpPr>
            <a:spLocks noGrp="1"/>
          </p:cNvSpPr>
          <p:nvPr>
            <p:ph type="subTitle" idx="1"/>
          </p:nvPr>
        </p:nvSpPr>
        <p:spPr>
          <a:xfrm>
            <a:off x="4800600" y="17289782"/>
            <a:ext cx="28803600" cy="7947658"/>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6/17/2025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507204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6403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94424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6/17/2025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540772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752607"/>
            <a:ext cx="3312414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45336" y="8069582"/>
            <a:ext cx="16247028"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4" name="Content Placeholder 3"/>
          <p:cNvSpPr>
            <a:spLocks noGrp="1"/>
          </p:cNvSpPr>
          <p:nvPr>
            <p:ph sz="half" idx="2"/>
          </p:nvPr>
        </p:nvSpPr>
        <p:spPr>
          <a:xfrm>
            <a:off x="2645336" y="12024360"/>
            <a:ext cx="16247028"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9442432" y="8069582"/>
            <a:ext cx="16327042"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6" name="Content Placeholder 5"/>
          <p:cNvSpPr>
            <a:spLocks noGrp="1"/>
          </p:cNvSpPr>
          <p:nvPr>
            <p:ph sz="quarter" idx="4"/>
          </p:nvPr>
        </p:nvSpPr>
        <p:spPr>
          <a:xfrm>
            <a:off x="19442432" y="12024360"/>
            <a:ext cx="1632704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6/17/2025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542233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6/17/2025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6921718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6/17/2025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4785989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Content Placeholder 2"/>
          <p:cNvSpPr>
            <a:spLocks noGrp="1"/>
          </p:cNvSpPr>
          <p:nvPr>
            <p:ph idx="1"/>
          </p:nvPr>
        </p:nvSpPr>
        <p:spPr>
          <a:xfrm>
            <a:off x="16327042" y="4739647"/>
            <a:ext cx="19442430" cy="233934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6/17/2025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873573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6327042" y="4739647"/>
            <a:ext cx="19442430" cy="233934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dirty="0"/>
              <a:t>Click icon to add picture</a:t>
            </a:r>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6/17/2025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6748676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6/17/2025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2991434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7" y="1752600"/>
            <a:ext cx="828103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640332" y="1752600"/>
            <a:ext cx="2436304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6/17/2025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3467311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48148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8275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6/17/2025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468527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47451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5387342"/>
            <a:ext cx="32644080" cy="11460480"/>
          </a:xfrm>
        </p:spPr>
        <p:txBody>
          <a:bodyPr anchor="b"/>
          <a:lstStyle>
            <a:lvl1pPr algn="ctr">
              <a:defRPr sz="25200"/>
            </a:lvl1pPr>
          </a:lstStyle>
          <a:p>
            <a:r>
              <a:rPr lang="en-US"/>
              <a:t>Click to edit Master title style</a:t>
            </a:r>
            <a:endParaRPr lang="en-US" dirty="0"/>
          </a:p>
        </p:txBody>
      </p:sp>
      <p:sp>
        <p:nvSpPr>
          <p:cNvPr id="3" name="Subtitle 2"/>
          <p:cNvSpPr>
            <a:spLocks noGrp="1"/>
          </p:cNvSpPr>
          <p:nvPr>
            <p:ph type="subTitle" idx="1"/>
          </p:nvPr>
        </p:nvSpPr>
        <p:spPr>
          <a:xfrm>
            <a:off x="4800600" y="17289782"/>
            <a:ext cx="28803600" cy="7947658"/>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341428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37711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30" y="8206749"/>
            <a:ext cx="33124140" cy="13693138"/>
          </a:xfrm>
        </p:spPr>
        <p:txBody>
          <a:bodyPr anchor="b"/>
          <a:lstStyle>
            <a:lvl1pPr>
              <a:defRPr sz="25200"/>
            </a:lvl1pPr>
          </a:lstStyle>
          <a:p>
            <a:r>
              <a:rPr lang="en-US"/>
              <a:t>Click to edit Master title style</a:t>
            </a:r>
            <a:endParaRPr lang="en-US" dirty="0"/>
          </a:p>
        </p:txBody>
      </p:sp>
      <p:sp>
        <p:nvSpPr>
          <p:cNvPr id="3" name="Text Placeholder 2"/>
          <p:cNvSpPr>
            <a:spLocks noGrp="1"/>
          </p:cNvSpPr>
          <p:nvPr>
            <p:ph type="body" idx="1"/>
          </p:nvPr>
        </p:nvSpPr>
        <p:spPr>
          <a:xfrm>
            <a:off x="2620330" y="22029429"/>
            <a:ext cx="33124140" cy="7200898"/>
          </a:xfrm>
        </p:spPr>
        <p:txBody>
          <a:bodyPr/>
          <a:lstStyle>
            <a:lvl1pPr marL="0" indent="0">
              <a:buNone/>
              <a:defRPr sz="10080">
                <a:solidFill>
                  <a:schemeClr val="tx1"/>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239657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6403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94424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6/17/2025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3463245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752607"/>
            <a:ext cx="3312414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45336" y="8069582"/>
            <a:ext cx="16247028"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4" name="Content Placeholder 3"/>
          <p:cNvSpPr>
            <a:spLocks noGrp="1"/>
          </p:cNvSpPr>
          <p:nvPr>
            <p:ph sz="half" idx="2"/>
          </p:nvPr>
        </p:nvSpPr>
        <p:spPr>
          <a:xfrm>
            <a:off x="2645336" y="12024360"/>
            <a:ext cx="16247028"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9442432" y="8069582"/>
            <a:ext cx="16327042"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6" name="Content Placeholder 5"/>
          <p:cNvSpPr>
            <a:spLocks noGrp="1"/>
          </p:cNvSpPr>
          <p:nvPr>
            <p:ph sz="quarter" idx="4"/>
          </p:nvPr>
        </p:nvSpPr>
        <p:spPr>
          <a:xfrm>
            <a:off x="19442432" y="12024360"/>
            <a:ext cx="1632704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6/17/2025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290633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6/17/2025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2197993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6/17/2025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871095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Content Placeholder 2"/>
          <p:cNvSpPr>
            <a:spLocks noGrp="1"/>
          </p:cNvSpPr>
          <p:nvPr>
            <p:ph idx="1"/>
          </p:nvPr>
        </p:nvSpPr>
        <p:spPr>
          <a:xfrm>
            <a:off x="16327042" y="4739647"/>
            <a:ext cx="19442430" cy="233934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788200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6327042" y="4739647"/>
            <a:ext cx="19442430" cy="233934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dirty="0"/>
              <a:t>Click icon to add picture</a:t>
            </a:r>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92003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30" y="8206749"/>
            <a:ext cx="33124140" cy="13693138"/>
          </a:xfrm>
        </p:spPr>
        <p:txBody>
          <a:bodyPr anchor="b"/>
          <a:lstStyle>
            <a:lvl1pPr>
              <a:defRPr sz="25200"/>
            </a:lvl1pPr>
          </a:lstStyle>
          <a:p>
            <a:r>
              <a:rPr lang="en-US"/>
              <a:t>Click to edit Master title style</a:t>
            </a:r>
            <a:endParaRPr lang="en-US" dirty="0"/>
          </a:p>
        </p:txBody>
      </p:sp>
      <p:sp>
        <p:nvSpPr>
          <p:cNvPr id="3" name="Text Placeholder 2"/>
          <p:cNvSpPr>
            <a:spLocks noGrp="1"/>
          </p:cNvSpPr>
          <p:nvPr>
            <p:ph type="body" idx="1"/>
          </p:nvPr>
        </p:nvSpPr>
        <p:spPr>
          <a:xfrm>
            <a:off x="2620330" y="22029429"/>
            <a:ext cx="33124140" cy="7200898"/>
          </a:xfrm>
        </p:spPr>
        <p:txBody>
          <a:bodyPr/>
          <a:lstStyle>
            <a:lvl1pPr marL="0" indent="0">
              <a:buNone/>
              <a:defRPr sz="10080">
                <a:solidFill>
                  <a:schemeClr val="tx1"/>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6/17/2025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1529220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2407598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7" y="1752600"/>
            <a:ext cx="828103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640332" y="1752600"/>
            <a:ext cx="2436304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9738597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3458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6403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94424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6/17/2025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586500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752607"/>
            <a:ext cx="3312414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45336" y="8069582"/>
            <a:ext cx="16247028"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4" name="Content Placeholder 3"/>
          <p:cNvSpPr>
            <a:spLocks noGrp="1"/>
          </p:cNvSpPr>
          <p:nvPr>
            <p:ph sz="half" idx="2"/>
          </p:nvPr>
        </p:nvSpPr>
        <p:spPr>
          <a:xfrm>
            <a:off x="2645336" y="12024360"/>
            <a:ext cx="16247028"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9442432" y="8069582"/>
            <a:ext cx="16327042"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6" name="Content Placeholder 5"/>
          <p:cNvSpPr>
            <a:spLocks noGrp="1"/>
          </p:cNvSpPr>
          <p:nvPr>
            <p:ph sz="quarter" idx="4"/>
          </p:nvPr>
        </p:nvSpPr>
        <p:spPr>
          <a:xfrm>
            <a:off x="19442432" y="12024360"/>
            <a:ext cx="1632704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6/17/2025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1786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6/17/2025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72670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6/17/2025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52916520"/>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3.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4.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theme" Target="../theme/theme5.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theme" Target="../theme/theme6.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6783060"/>
      </p:ext>
    </p:extLst>
  </p:cSld>
  <p:clrMap bg1="lt1" tx1="dk1" bg2="lt2" tx2="dk2" accent1="accent1" accent2="accent2" accent3="accent3" accent4="accent4" accent5="accent5" accent6="accent6" hlink="hlink" folHlink="folHlink"/>
  <p:sldLayoutIdLst>
    <p:sldLayoutId id="2147483663" r:id="rId1"/>
  </p:sldLayoutIdLst>
  <p:txStyles>
    <p:titleStyle>
      <a:lvl1pPr algn="l" defTabSz="666724" rtl="0" eaLnBrk="1" latinLnBrk="0" hangingPunct="1">
        <a:lnSpc>
          <a:spcPct val="90000"/>
        </a:lnSpc>
        <a:spcBef>
          <a:spcPct val="0"/>
        </a:spcBef>
        <a:buNone/>
        <a:defRPr sz="3209" kern="1200">
          <a:solidFill>
            <a:schemeClr val="tx1"/>
          </a:solidFill>
          <a:latin typeface="+mj-lt"/>
          <a:ea typeface="+mj-ea"/>
          <a:cs typeface="+mj-cs"/>
        </a:defRPr>
      </a:lvl1pPr>
    </p:titleStyle>
    <p:bodyStyle>
      <a:lvl1pPr marL="166681" indent="-166681" algn="l" defTabSz="666724" rtl="0" eaLnBrk="1" latinLnBrk="0" hangingPunct="1">
        <a:lnSpc>
          <a:spcPct val="90000"/>
        </a:lnSpc>
        <a:spcBef>
          <a:spcPts val="729"/>
        </a:spcBef>
        <a:buFont typeface="Arial" panose="020B0604020202020204" pitchFamily="34" charset="0"/>
        <a:buChar char="•"/>
        <a:defRPr sz="2041" kern="1200">
          <a:solidFill>
            <a:schemeClr val="tx1"/>
          </a:solidFill>
          <a:latin typeface="+mn-lt"/>
          <a:ea typeface="+mn-ea"/>
          <a:cs typeface="+mn-cs"/>
        </a:defRPr>
      </a:lvl1pPr>
      <a:lvl2pPr marL="500042" indent="-166681" algn="l" defTabSz="666724" rtl="0" eaLnBrk="1" latinLnBrk="0" hangingPunct="1">
        <a:lnSpc>
          <a:spcPct val="90000"/>
        </a:lnSpc>
        <a:spcBef>
          <a:spcPts val="365"/>
        </a:spcBef>
        <a:buFont typeface="Arial" panose="020B0604020202020204" pitchFamily="34" charset="0"/>
        <a:buChar char="•"/>
        <a:defRPr sz="1750" kern="1200">
          <a:solidFill>
            <a:schemeClr val="tx1"/>
          </a:solidFill>
          <a:latin typeface="+mn-lt"/>
          <a:ea typeface="+mn-ea"/>
          <a:cs typeface="+mn-cs"/>
        </a:defRPr>
      </a:lvl2pPr>
      <a:lvl3pPr marL="833404" indent="-166681" algn="l" defTabSz="666724" rtl="0" eaLnBrk="1" latinLnBrk="0" hangingPunct="1">
        <a:lnSpc>
          <a:spcPct val="90000"/>
        </a:lnSpc>
        <a:spcBef>
          <a:spcPts val="365"/>
        </a:spcBef>
        <a:buFont typeface="Arial" panose="020B0604020202020204" pitchFamily="34" charset="0"/>
        <a:buChar char="•"/>
        <a:defRPr sz="1459" kern="1200">
          <a:solidFill>
            <a:schemeClr val="tx1"/>
          </a:solidFill>
          <a:latin typeface="+mn-lt"/>
          <a:ea typeface="+mn-ea"/>
          <a:cs typeface="+mn-cs"/>
        </a:defRPr>
      </a:lvl3pPr>
      <a:lvl4pPr marL="1166766"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4pPr>
      <a:lvl5pPr marL="1500127"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5pPr>
      <a:lvl6pPr marL="1833489"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6pPr>
      <a:lvl7pPr marL="2166851"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7pPr>
      <a:lvl8pPr marL="2500213"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8pPr>
      <a:lvl9pPr marL="2833574"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9pPr>
    </p:bodyStyle>
    <p:otherStyle>
      <a:defPPr>
        <a:defRPr lang="en-US"/>
      </a:defPPr>
      <a:lvl1pPr marL="0" algn="l" defTabSz="666724" rtl="0" eaLnBrk="1" latinLnBrk="0" hangingPunct="1">
        <a:defRPr sz="1313" kern="1200">
          <a:solidFill>
            <a:schemeClr val="tx1"/>
          </a:solidFill>
          <a:latin typeface="+mn-lt"/>
          <a:ea typeface="+mn-ea"/>
          <a:cs typeface="+mn-cs"/>
        </a:defRPr>
      </a:lvl1pPr>
      <a:lvl2pPr marL="333362" algn="l" defTabSz="666724" rtl="0" eaLnBrk="1" latinLnBrk="0" hangingPunct="1">
        <a:defRPr sz="1313" kern="1200">
          <a:solidFill>
            <a:schemeClr val="tx1"/>
          </a:solidFill>
          <a:latin typeface="+mn-lt"/>
          <a:ea typeface="+mn-ea"/>
          <a:cs typeface="+mn-cs"/>
        </a:defRPr>
      </a:lvl2pPr>
      <a:lvl3pPr marL="666724" algn="l" defTabSz="666724" rtl="0" eaLnBrk="1" latinLnBrk="0" hangingPunct="1">
        <a:defRPr sz="1313" kern="1200">
          <a:solidFill>
            <a:schemeClr val="tx1"/>
          </a:solidFill>
          <a:latin typeface="+mn-lt"/>
          <a:ea typeface="+mn-ea"/>
          <a:cs typeface="+mn-cs"/>
        </a:defRPr>
      </a:lvl3pPr>
      <a:lvl4pPr marL="1000085" algn="l" defTabSz="666724" rtl="0" eaLnBrk="1" latinLnBrk="0" hangingPunct="1">
        <a:defRPr sz="1313" kern="1200">
          <a:solidFill>
            <a:schemeClr val="tx1"/>
          </a:solidFill>
          <a:latin typeface="+mn-lt"/>
          <a:ea typeface="+mn-ea"/>
          <a:cs typeface="+mn-cs"/>
        </a:defRPr>
      </a:lvl4pPr>
      <a:lvl5pPr marL="1333447" algn="l" defTabSz="666724" rtl="0" eaLnBrk="1" latinLnBrk="0" hangingPunct="1">
        <a:defRPr sz="1313" kern="1200">
          <a:solidFill>
            <a:schemeClr val="tx1"/>
          </a:solidFill>
          <a:latin typeface="+mn-lt"/>
          <a:ea typeface="+mn-ea"/>
          <a:cs typeface="+mn-cs"/>
        </a:defRPr>
      </a:lvl5pPr>
      <a:lvl6pPr marL="1666809" algn="l" defTabSz="666724" rtl="0" eaLnBrk="1" latinLnBrk="0" hangingPunct="1">
        <a:defRPr sz="1313" kern="1200">
          <a:solidFill>
            <a:schemeClr val="tx1"/>
          </a:solidFill>
          <a:latin typeface="+mn-lt"/>
          <a:ea typeface="+mn-ea"/>
          <a:cs typeface="+mn-cs"/>
        </a:defRPr>
      </a:lvl6pPr>
      <a:lvl7pPr marL="2000170" algn="l" defTabSz="666724" rtl="0" eaLnBrk="1" latinLnBrk="0" hangingPunct="1">
        <a:defRPr sz="1313" kern="1200">
          <a:solidFill>
            <a:schemeClr val="tx1"/>
          </a:solidFill>
          <a:latin typeface="+mn-lt"/>
          <a:ea typeface="+mn-ea"/>
          <a:cs typeface="+mn-cs"/>
        </a:defRPr>
      </a:lvl7pPr>
      <a:lvl8pPr marL="2333531" algn="l" defTabSz="666724" rtl="0" eaLnBrk="1" latinLnBrk="0" hangingPunct="1">
        <a:defRPr sz="1313" kern="1200">
          <a:solidFill>
            <a:schemeClr val="tx1"/>
          </a:solidFill>
          <a:latin typeface="+mn-lt"/>
          <a:ea typeface="+mn-ea"/>
          <a:cs typeface="+mn-cs"/>
        </a:defRPr>
      </a:lvl8pPr>
      <a:lvl9pPr marL="2666893" algn="l" defTabSz="666724" rtl="0" eaLnBrk="1" latinLnBrk="0" hangingPunct="1">
        <a:defRPr sz="131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41" userDrawn="1">
          <p15:clr>
            <a:srgbClr val="F26B43"/>
          </p15:clr>
        </p15:guide>
        <p15:guide id="2" pos="648" userDrawn="1">
          <p15:clr>
            <a:srgbClr val="F26B43"/>
          </p15:clr>
        </p15:guide>
        <p15:guide id="3" pos="972" userDrawn="1">
          <p15:clr>
            <a:srgbClr val="F26B43"/>
          </p15:clr>
        </p15:guide>
        <p15:guide id="4" pos="5634" userDrawn="1">
          <p15:clr>
            <a:srgbClr val="F26B43"/>
          </p15:clr>
        </p15:guide>
        <p15:guide id="5" pos="6498" userDrawn="1">
          <p15:clr>
            <a:srgbClr val="F26B43"/>
          </p15:clr>
        </p15:guide>
        <p15:guide id="6" pos="6822" userDrawn="1">
          <p15:clr>
            <a:srgbClr val="F26B43"/>
          </p15:clr>
        </p15:guide>
        <p15:guide id="7" pos="11484" userDrawn="1">
          <p15:clr>
            <a:srgbClr val="F26B43"/>
          </p15:clr>
        </p15:guide>
        <p15:guide id="8" pos="5958" userDrawn="1">
          <p15:clr>
            <a:srgbClr val="F26B43"/>
          </p15:clr>
        </p15:guide>
        <p15:guide id="9" pos="11826" userDrawn="1">
          <p15:clr>
            <a:srgbClr val="F26B43"/>
          </p15:clr>
        </p15:guide>
        <p15:guide id="10" pos="12366" userDrawn="1">
          <p15:clr>
            <a:srgbClr val="F26B43"/>
          </p15:clr>
        </p15:guide>
        <p15:guide id="11" pos="12690" userDrawn="1">
          <p15:clr>
            <a:srgbClr val="F26B43"/>
          </p15:clr>
        </p15:guide>
        <p15:guide id="12" pos="17352" userDrawn="1">
          <p15:clr>
            <a:srgbClr val="F26B43"/>
          </p15:clr>
        </p15:guide>
        <p15:guide id="13" pos="17676" userDrawn="1">
          <p15:clr>
            <a:srgbClr val="F26B43"/>
          </p15:clr>
        </p15:guide>
        <p15:guide id="14" pos="18216" userDrawn="1">
          <p15:clr>
            <a:srgbClr val="F26B43"/>
          </p15:clr>
        </p15:guide>
        <p15:guide id="15" pos="18540" userDrawn="1">
          <p15:clr>
            <a:srgbClr val="F26B43"/>
          </p15:clr>
        </p15:guide>
        <p15:guide id="16" pos="23220" userDrawn="1">
          <p15:clr>
            <a:srgbClr val="F26B43"/>
          </p15:clr>
        </p15:guide>
        <p15:guide id="17" pos="23544" userDrawn="1">
          <p15:clr>
            <a:srgbClr val="F26B43"/>
          </p15:clr>
        </p15:guide>
        <p15:guide id="18" orient="horz" pos="987" userDrawn="1">
          <p15:clr>
            <a:srgbClr val="F26B43"/>
          </p15:clr>
        </p15:guide>
        <p15:guide id="19" orient="horz" pos="3703" userDrawn="1">
          <p15:clr>
            <a:srgbClr val="F26B43"/>
          </p15:clr>
        </p15:guide>
        <p15:guide id="20" orient="horz" pos="3456" userDrawn="1">
          <p15:clr>
            <a:srgbClr val="F26B43"/>
          </p15:clr>
        </p15:guide>
        <p15:guide id="21" orient="horz" pos="4443" userDrawn="1">
          <p15:clr>
            <a:srgbClr val="F26B43"/>
          </p15:clr>
        </p15:guide>
        <p15:guide id="22" orient="horz" pos="4690" userDrawn="1">
          <p15:clr>
            <a:srgbClr val="F26B43"/>
          </p15:clr>
        </p15:guide>
        <p15:guide id="23" orient="horz" pos="19995" userDrawn="1">
          <p15:clr>
            <a:srgbClr val="F26B43"/>
          </p15:clr>
        </p15:guide>
        <p15:guide id="24" orient="horz" pos="1974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2670426"/>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666724" rtl="0" eaLnBrk="1" latinLnBrk="0" hangingPunct="1">
        <a:lnSpc>
          <a:spcPct val="90000"/>
        </a:lnSpc>
        <a:spcBef>
          <a:spcPct val="0"/>
        </a:spcBef>
        <a:buNone/>
        <a:defRPr sz="3209" kern="1200">
          <a:solidFill>
            <a:schemeClr val="tx1"/>
          </a:solidFill>
          <a:latin typeface="+mj-lt"/>
          <a:ea typeface="+mj-ea"/>
          <a:cs typeface="+mj-cs"/>
        </a:defRPr>
      </a:lvl1pPr>
    </p:titleStyle>
    <p:bodyStyle>
      <a:lvl1pPr marL="166681" indent="-166681" algn="l" defTabSz="666724" rtl="0" eaLnBrk="1" latinLnBrk="0" hangingPunct="1">
        <a:lnSpc>
          <a:spcPct val="90000"/>
        </a:lnSpc>
        <a:spcBef>
          <a:spcPts val="729"/>
        </a:spcBef>
        <a:buFont typeface="Arial" panose="020B0604020202020204" pitchFamily="34" charset="0"/>
        <a:buChar char="•"/>
        <a:defRPr sz="2041" kern="1200">
          <a:solidFill>
            <a:schemeClr val="tx1"/>
          </a:solidFill>
          <a:latin typeface="+mn-lt"/>
          <a:ea typeface="+mn-ea"/>
          <a:cs typeface="+mn-cs"/>
        </a:defRPr>
      </a:lvl1pPr>
      <a:lvl2pPr marL="500042" indent="-166681" algn="l" defTabSz="666724" rtl="0" eaLnBrk="1" latinLnBrk="0" hangingPunct="1">
        <a:lnSpc>
          <a:spcPct val="90000"/>
        </a:lnSpc>
        <a:spcBef>
          <a:spcPts val="365"/>
        </a:spcBef>
        <a:buFont typeface="Arial" panose="020B0604020202020204" pitchFamily="34" charset="0"/>
        <a:buChar char="•"/>
        <a:defRPr sz="1750" kern="1200">
          <a:solidFill>
            <a:schemeClr val="tx1"/>
          </a:solidFill>
          <a:latin typeface="+mn-lt"/>
          <a:ea typeface="+mn-ea"/>
          <a:cs typeface="+mn-cs"/>
        </a:defRPr>
      </a:lvl2pPr>
      <a:lvl3pPr marL="833404" indent="-166681" algn="l" defTabSz="666724" rtl="0" eaLnBrk="1" latinLnBrk="0" hangingPunct="1">
        <a:lnSpc>
          <a:spcPct val="90000"/>
        </a:lnSpc>
        <a:spcBef>
          <a:spcPts val="365"/>
        </a:spcBef>
        <a:buFont typeface="Arial" panose="020B0604020202020204" pitchFamily="34" charset="0"/>
        <a:buChar char="•"/>
        <a:defRPr sz="1459" kern="1200">
          <a:solidFill>
            <a:schemeClr val="tx1"/>
          </a:solidFill>
          <a:latin typeface="+mn-lt"/>
          <a:ea typeface="+mn-ea"/>
          <a:cs typeface="+mn-cs"/>
        </a:defRPr>
      </a:lvl3pPr>
      <a:lvl4pPr marL="1166766"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4pPr>
      <a:lvl5pPr marL="1500127"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5pPr>
      <a:lvl6pPr marL="1833489"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6pPr>
      <a:lvl7pPr marL="2166851"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7pPr>
      <a:lvl8pPr marL="2500213"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8pPr>
      <a:lvl9pPr marL="2833574"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9pPr>
    </p:bodyStyle>
    <p:otherStyle>
      <a:defPPr>
        <a:defRPr lang="en-US"/>
      </a:defPPr>
      <a:lvl1pPr marL="0" algn="l" defTabSz="666724" rtl="0" eaLnBrk="1" latinLnBrk="0" hangingPunct="1">
        <a:defRPr sz="1313" kern="1200">
          <a:solidFill>
            <a:schemeClr val="tx1"/>
          </a:solidFill>
          <a:latin typeface="+mn-lt"/>
          <a:ea typeface="+mn-ea"/>
          <a:cs typeface="+mn-cs"/>
        </a:defRPr>
      </a:lvl1pPr>
      <a:lvl2pPr marL="333362" algn="l" defTabSz="666724" rtl="0" eaLnBrk="1" latinLnBrk="0" hangingPunct="1">
        <a:defRPr sz="1313" kern="1200">
          <a:solidFill>
            <a:schemeClr val="tx1"/>
          </a:solidFill>
          <a:latin typeface="+mn-lt"/>
          <a:ea typeface="+mn-ea"/>
          <a:cs typeface="+mn-cs"/>
        </a:defRPr>
      </a:lvl2pPr>
      <a:lvl3pPr marL="666724" algn="l" defTabSz="666724" rtl="0" eaLnBrk="1" latinLnBrk="0" hangingPunct="1">
        <a:defRPr sz="1313" kern="1200">
          <a:solidFill>
            <a:schemeClr val="tx1"/>
          </a:solidFill>
          <a:latin typeface="+mn-lt"/>
          <a:ea typeface="+mn-ea"/>
          <a:cs typeface="+mn-cs"/>
        </a:defRPr>
      </a:lvl3pPr>
      <a:lvl4pPr marL="1000085" algn="l" defTabSz="666724" rtl="0" eaLnBrk="1" latinLnBrk="0" hangingPunct="1">
        <a:defRPr sz="1313" kern="1200">
          <a:solidFill>
            <a:schemeClr val="tx1"/>
          </a:solidFill>
          <a:latin typeface="+mn-lt"/>
          <a:ea typeface="+mn-ea"/>
          <a:cs typeface="+mn-cs"/>
        </a:defRPr>
      </a:lvl4pPr>
      <a:lvl5pPr marL="1333447" algn="l" defTabSz="666724" rtl="0" eaLnBrk="1" latinLnBrk="0" hangingPunct="1">
        <a:defRPr sz="1313" kern="1200">
          <a:solidFill>
            <a:schemeClr val="tx1"/>
          </a:solidFill>
          <a:latin typeface="+mn-lt"/>
          <a:ea typeface="+mn-ea"/>
          <a:cs typeface="+mn-cs"/>
        </a:defRPr>
      </a:lvl5pPr>
      <a:lvl6pPr marL="1666809" algn="l" defTabSz="666724" rtl="0" eaLnBrk="1" latinLnBrk="0" hangingPunct="1">
        <a:defRPr sz="1313" kern="1200">
          <a:solidFill>
            <a:schemeClr val="tx1"/>
          </a:solidFill>
          <a:latin typeface="+mn-lt"/>
          <a:ea typeface="+mn-ea"/>
          <a:cs typeface="+mn-cs"/>
        </a:defRPr>
      </a:lvl6pPr>
      <a:lvl7pPr marL="2000170" algn="l" defTabSz="666724" rtl="0" eaLnBrk="1" latinLnBrk="0" hangingPunct="1">
        <a:defRPr sz="1313" kern="1200">
          <a:solidFill>
            <a:schemeClr val="tx1"/>
          </a:solidFill>
          <a:latin typeface="+mn-lt"/>
          <a:ea typeface="+mn-ea"/>
          <a:cs typeface="+mn-cs"/>
        </a:defRPr>
      </a:lvl7pPr>
      <a:lvl8pPr marL="2333531" algn="l" defTabSz="666724" rtl="0" eaLnBrk="1" latinLnBrk="0" hangingPunct="1">
        <a:defRPr sz="1313" kern="1200">
          <a:solidFill>
            <a:schemeClr val="tx1"/>
          </a:solidFill>
          <a:latin typeface="+mn-lt"/>
          <a:ea typeface="+mn-ea"/>
          <a:cs typeface="+mn-cs"/>
        </a:defRPr>
      </a:lvl8pPr>
      <a:lvl9pPr marL="2666893" algn="l" defTabSz="666724" rtl="0" eaLnBrk="1" latinLnBrk="0" hangingPunct="1">
        <a:defRPr sz="131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41" userDrawn="1">
          <p15:clr>
            <a:srgbClr val="F26B43"/>
          </p15:clr>
        </p15:guide>
        <p15:guide id="2" pos="648" userDrawn="1">
          <p15:clr>
            <a:srgbClr val="F26B43"/>
          </p15:clr>
        </p15:guide>
        <p15:guide id="3" pos="972" userDrawn="1">
          <p15:clr>
            <a:srgbClr val="F26B43"/>
          </p15:clr>
        </p15:guide>
        <p15:guide id="4" pos="6480" userDrawn="1">
          <p15:clr>
            <a:srgbClr val="F26B43"/>
          </p15:clr>
        </p15:guide>
        <p15:guide id="5" pos="6804" userDrawn="1">
          <p15:clr>
            <a:srgbClr val="F26B43"/>
          </p15:clr>
        </p15:guide>
        <p15:guide id="6" pos="7344" userDrawn="1">
          <p15:clr>
            <a:srgbClr val="F26B43"/>
          </p15:clr>
        </p15:guide>
        <p15:guide id="7" pos="7668" userDrawn="1">
          <p15:clr>
            <a:srgbClr val="F26B43"/>
          </p15:clr>
        </p15:guide>
        <p15:guide id="8" pos="16524" userDrawn="1">
          <p15:clr>
            <a:srgbClr val="F26B43"/>
          </p15:clr>
        </p15:guide>
        <p15:guide id="9" pos="16830" userDrawn="1">
          <p15:clr>
            <a:srgbClr val="F26B43"/>
          </p15:clr>
        </p15:guide>
        <p15:guide id="10" pos="17388" userDrawn="1">
          <p15:clr>
            <a:srgbClr val="F26B43"/>
          </p15:clr>
        </p15:guide>
        <p15:guide id="11" pos="17712" userDrawn="1">
          <p15:clr>
            <a:srgbClr val="F26B43"/>
          </p15:clr>
        </p15:guide>
        <p15:guide id="12" pos="23220" userDrawn="1">
          <p15:clr>
            <a:srgbClr val="F26B43"/>
          </p15:clr>
        </p15:guide>
        <p15:guide id="13" pos="23544" userDrawn="1">
          <p15:clr>
            <a:srgbClr val="F26B43"/>
          </p15:clr>
        </p15:guide>
        <p15:guide id="14" orient="horz" pos="987" userDrawn="1">
          <p15:clr>
            <a:srgbClr val="F26B43"/>
          </p15:clr>
        </p15:guide>
        <p15:guide id="15" orient="horz" pos="3456" userDrawn="1">
          <p15:clr>
            <a:srgbClr val="F26B43"/>
          </p15:clr>
        </p15:guide>
        <p15:guide id="16" orient="horz" pos="3703" userDrawn="1">
          <p15:clr>
            <a:srgbClr val="F26B43"/>
          </p15:clr>
        </p15:guide>
        <p15:guide id="17" orient="horz" pos="4443" userDrawn="1">
          <p15:clr>
            <a:srgbClr val="F26B43"/>
          </p15:clr>
        </p15:guide>
        <p15:guide id="18" orient="horz" pos="4690" userDrawn="1">
          <p15:clr>
            <a:srgbClr val="F26B43"/>
          </p15:clr>
        </p15:guide>
        <p15:guide id="19" orient="horz" pos="19995" userDrawn="1">
          <p15:clr>
            <a:srgbClr val="F26B43"/>
          </p15:clr>
        </p15:guide>
        <p15:guide id="20" orient="horz" pos="197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1752607"/>
            <a:ext cx="3312414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640330" y="8763000"/>
            <a:ext cx="3312414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40330" y="30510487"/>
            <a:ext cx="8641080" cy="1752600"/>
          </a:xfrm>
          <a:prstGeom prst="rect">
            <a:avLst/>
          </a:prstGeom>
        </p:spPr>
        <p:txBody>
          <a:bodyPr vert="horz" lIns="91440" tIns="45720" rIns="91440" bIns="45720" rtlCol="0" anchor="ctr"/>
          <a:lstStyle>
            <a:lvl1pPr algn="l">
              <a:defRPr sz="5040">
                <a:solidFill>
                  <a:schemeClr val="tx1">
                    <a:tint val="75000"/>
                  </a:schemeClr>
                </a:solidFill>
              </a:defRPr>
            </a:lvl1pPr>
          </a:lstStyle>
          <a:p>
            <a:fld id="{C764DE79-268F-4C1A-8933-263129D2AF90}" type="datetimeFigureOut">
              <a:rPr lang="en-US" dirty="0"/>
              <a:t>6/17/2025</a:t>
            </a:fld>
            <a:endParaRPr lang="en-US" dirty="0"/>
          </a:p>
        </p:txBody>
      </p:sp>
      <p:sp>
        <p:nvSpPr>
          <p:cNvPr id="5" name="Footer Placeholder 4"/>
          <p:cNvSpPr>
            <a:spLocks noGrp="1"/>
          </p:cNvSpPr>
          <p:nvPr>
            <p:ph type="ftr" sz="quarter" idx="3"/>
          </p:nvPr>
        </p:nvSpPr>
        <p:spPr>
          <a:xfrm>
            <a:off x="12721590" y="30510487"/>
            <a:ext cx="12961620" cy="17526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7123390" y="30510487"/>
            <a:ext cx="8641080" cy="1752600"/>
          </a:xfrm>
          <a:prstGeom prst="rect">
            <a:avLst/>
          </a:prstGeom>
        </p:spPr>
        <p:txBody>
          <a:bodyPr vert="horz" lIns="91440" tIns="45720" rIns="91440" bIns="45720" rtlCol="0" anchor="ctr"/>
          <a:lstStyle>
            <a:lvl1pPr algn="r">
              <a:defRPr sz="50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197480083"/>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995" userDrawn="1">
          <p15:clr>
            <a:srgbClr val="F26B43"/>
          </p15:clr>
        </p15:guide>
        <p15:guide id="2" pos="648" userDrawn="1">
          <p15:clr>
            <a:srgbClr val="F26B43"/>
          </p15:clr>
        </p15:guide>
        <p15:guide id="3" pos="972" userDrawn="1">
          <p15:clr>
            <a:srgbClr val="F26B43"/>
          </p15:clr>
        </p15:guide>
        <p15:guide id="4" pos="7524" userDrawn="1">
          <p15:clr>
            <a:srgbClr val="F26B43"/>
          </p15:clr>
        </p15:guide>
        <p15:guide id="5" pos="7848" userDrawn="1">
          <p15:clr>
            <a:srgbClr val="F26B43"/>
          </p15:clr>
        </p15:guide>
        <p15:guide id="6" pos="8496" userDrawn="1">
          <p15:clr>
            <a:srgbClr val="F26B43"/>
          </p15:clr>
        </p15:guide>
        <p15:guide id="7" pos="8820" userDrawn="1">
          <p15:clr>
            <a:srgbClr val="F26B43"/>
          </p15:clr>
        </p15:guide>
        <p15:guide id="8" pos="23220" userDrawn="1">
          <p15:clr>
            <a:srgbClr val="F26B43"/>
          </p15:clr>
        </p15:guide>
        <p15:guide id="9" pos="23544" userDrawn="1">
          <p15:clr>
            <a:srgbClr val="F26B43"/>
          </p15:clr>
        </p15:guide>
        <p15:guide id="10" orient="horz" pos="741" userDrawn="1">
          <p15:clr>
            <a:srgbClr val="F26B43"/>
          </p15:clr>
        </p15:guide>
        <p15:guide id="11" orient="horz" pos="987" userDrawn="1">
          <p15:clr>
            <a:srgbClr val="F26B43"/>
          </p15:clr>
        </p15:guide>
        <p15:guide id="12" orient="horz" pos="3703" userDrawn="1">
          <p15:clr>
            <a:srgbClr val="F26B43"/>
          </p15:clr>
        </p15:guide>
        <p15:guide id="13" orient="horz" pos="3456" userDrawn="1">
          <p15:clr>
            <a:srgbClr val="F26B43"/>
          </p15:clr>
        </p15:guide>
        <p15:guide id="14" orient="horz" pos="4443" userDrawn="1">
          <p15:clr>
            <a:srgbClr val="F26B43"/>
          </p15:clr>
        </p15:guide>
        <p15:guide id="15" orient="horz" pos="4690" userDrawn="1">
          <p15:clr>
            <a:srgbClr val="F26B43"/>
          </p15:clr>
        </p15:guide>
        <p15:guide id="16" orient="horz" pos="19749" userDrawn="1">
          <p15:clr>
            <a:srgbClr val="F26B43"/>
          </p15:clr>
        </p15:guide>
        <p15:guide id="17" pos="15372" userDrawn="1">
          <p15:clr>
            <a:srgbClr val="F26B43"/>
          </p15:clr>
        </p15:guide>
        <p15:guide id="18" pos="15696" userDrawn="1">
          <p15:clr>
            <a:srgbClr val="F26B43"/>
          </p15:clr>
        </p15:guide>
        <p15:guide id="19" pos="16344" userDrawn="1">
          <p15:clr>
            <a:srgbClr val="F26B43"/>
          </p15:clr>
        </p15:guide>
        <p15:guide id="20" pos="1666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1752607"/>
            <a:ext cx="3312414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640330" y="8763000"/>
            <a:ext cx="3312414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40330" y="30510487"/>
            <a:ext cx="8641080" cy="1752600"/>
          </a:xfrm>
          <a:prstGeom prst="rect">
            <a:avLst/>
          </a:prstGeom>
        </p:spPr>
        <p:txBody>
          <a:bodyPr vert="horz" lIns="91440" tIns="45720" rIns="91440" bIns="45720" rtlCol="0" anchor="ctr"/>
          <a:lstStyle>
            <a:lvl1pPr algn="l">
              <a:defRPr sz="5040">
                <a:solidFill>
                  <a:schemeClr val="tx1">
                    <a:tint val="75000"/>
                  </a:schemeClr>
                </a:solidFill>
              </a:defRPr>
            </a:lvl1pPr>
          </a:lstStyle>
          <a:p>
            <a:fld id="{C764DE79-268F-4C1A-8933-263129D2AF90}" type="datetimeFigureOut">
              <a:rPr lang="en-US" dirty="0"/>
              <a:t>6/17/2025</a:t>
            </a:fld>
            <a:endParaRPr lang="en-US" dirty="0"/>
          </a:p>
        </p:txBody>
      </p:sp>
      <p:sp>
        <p:nvSpPr>
          <p:cNvPr id="5" name="Footer Placeholder 4"/>
          <p:cNvSpPr>
            <a:spLocks noGrp="1"/>
          </p:cNvSpPr>
          <p:nvPr>
            <p:ph type="ftr" sz="quarter" idx="3"/>
          </p:nvPr>
        </p:nvSpPr>
        <p:spPr>
          <a:xfrm>
            <a:off x="12721590" y="30510487"/>
            <a:ext cx="12961620" cy="17526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7123390" y="30510487"/>
            <a:ext cx="8641080" cy="1752600"/>
          </a:xfrm>
          <a:prstGeom prst="rect">
            <a:avLst/>
          </a:prstGeom>
        </p:spPr>
        <p:txBody>
          <a:bodyPr vert="horz" lIns="91440" tIns="45720" rIns="91440" bIns="45720" rtlCol="0" anchor="ctr"/>
          <a:lstStyle>
            <a:lvl1pPr algn="r">
              <a:defRPr sz="50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97425328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648" userDrawn="1">
          <p15:clr>
            <a:srgbClr val="F26B43"/>
          </p15:clr>
        </p15:guide>
        <p15:guide id="3" pos="972" userDrawn="1">
          <p15:clr>
            <a:srgbClr val="F26B43"/>
          </p15:clr>
        </p15:guide>
        <p15:guide id="4" pos="5634" userDrawn="1">
          <p15:clr>
            <a:srgbClr val="F26B43"/>
          </p15:clr>
        </p15:guide>
        <p15:guide id="5" pos="6498" userDrawn="1">
          <p15:clr>
            <a:srgbClr val="F26B43"/>
          </p15:clr>
        </p15:guide>
        <p15:guide id="6" pos="6822" userDrawn="1">
          <p15:clr>
            <a:srgbClr val="F26B43"/>
          </p15:clr>
        </p15:guide>
        <p15:guide id="7" pos="11484" userDrawn="1">
          <p15:clr>
            <a:srgbClr val="F26B43"/>
          </p15:clr>
        </p15:guide>
        <p15:guide id="8" pos="5958" userDrawn="1">
          <p15:clr>
            <a:srgbClr val="F26B43"/>
          </p15:clr>
        </p15:guide>
        <p15:guide id="9" pos="11826" userDrawn="1">
          <p15:clr>
            <a:srgbClr val="F26B43"/>
          </p15:clr>
        </p15:guide>
        <p15:guide id="10" pos="12366" userDrawn="1">
          <p15:clr>
            <a:srgbClr val="F26B43"/>
          </p15:clr>
        </p15:guide>
        <p15:guide id="11" pos="12690" userDrawn="1">
          <p15:clr>
            <a:srgbClr val="F26B43"/>
          </p15:clr>
        </p15:guide>
        <p15:guide id="12" pos="17352" userDrawn="1">
          <p15:clr>
            <a:srgbClr val="F26B43"/>
          </p15:clr>
        </p15:guide>
        <p15:guide id="13" pos="17676" userDrawn="1">
          <p15:clr>
            <a:srgbClr val="F26B43"/>
          </p15:clr>
        </p15:guide>
        <p15:guide id="14" pos="18216" userDrawn="1">
          <p15:clr>
            <a:srgbClr val="F26B43"/>
          </p15:clr>
        </p15:guide>
        <p15:guide id="15" pos="18540" userDrawn="1">
          <p15:clr>
            <a:srgbClr val="F26B43"/>
          </p15:clr>
        </p15:guide>
        <p15:guide id="16" pos="23220" userDrawn="1">
          <p15:clr>
            <a:srgbClr val="F26B43"/>
          </p15:clr>
        </p15:guide>
        <p15:guide id="17" pos="23544" userDrawn="1">
          <p15:clr>
            <a:srgbClr val="F26B43"/>
          </p15:clr>
        </p15:guide>
        <p15:guide id="18" orient="horz" pos="987" userDrawn="1">
          <p15:clr>
            <a:srgbClr val="F26B43"/>
          </p15:clr>
        </p15:guide>
        <p15:guide id="19" orient="horz" pos="3703" userDrawn="1">
          <p15:clr>
            <a:srgbClr val="F26B43"/>
          </p15:clr>
        </p15:guide>
        <p15:guide id="20" orient="horz" pos="3456" userDrawn="1">
          <p15:clr>
            <a:srgbClr val="F26B43"/>
          </p15:clr>
        </p15:guide>
        <p15:guide id="21" orient="horz" pos="4443" userDrawn="1">
          <p15:clr>
            <a:srgbClr val="F26B43"/>
          </p15:clr>
        </p15:guide>
        <p15:guide id="22" orient="horz" pos="4690" userDrawn="1">
          <p15:clr>
            <a:srgbClr val="F26B43"/>
          </p15:clr>
        </p15:guide>
        <p15:guide id="23" orient="horz" pos="19995" userDrawn="1">
          <p15:clr>
            <a:srgbClr val="F26B43"/>
          </p15:clr>
        </p15:guide>
        <p15:guide id="24" orient="horz" pos="1974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1752607"/>
            <a:ext cx="3312414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640330" y="8763000"/>
            <a:ext cx="3312414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40330" y="30510487"/>
            <a:ext cx="8641080" cy="1752600"/>
          </a:xfrm>
          <a:prstGeom prst="rect">
            <a:avLst/>
          </a:prstGeom>
        </p:spPr>
        <p:txBody>
          <a:bodyPr vert="horz" lIns="91440" tIns="45720" rIns="91440" bIns="45720" rtlCol="0" anchor="ctr"/>
          <a:lstStyle>
            <a:lvl1pPr algn="l">
              <a:defRPr sz="5040">
                <a:solidFill>
                  <a:schemeClr val="tx1">
                    <a:tint val="75000"/>
                  </a:schemeClr>
                </a:solidFill>
              </a:defRPr>
            </a:lvl1pPr>
          </a:lstStyle>
          <a:p>
            <a:fld id="{C764DE79-268F-4C1A-8933-263129D2AF90}" type="datetimeFigureOut">
              <a:rPr lang="en-US" dirty="0"/>
              <a:t>6/17/2025</a:t>
            </a:fld>
            <a:endParaRPr lang="en-US" dirty="0"/>
          </a:p>
        </p:txBody>
      </p:sp>
      <p:sp>
        <p:nvSpPr>
          <p:cNvPr id="5" name="Footer Placeholder 4"/>
          <p:cNvSpPr>
            <a:spLocks noGrp="1"/>
          </p:cNvSpPr>
          <p:nvPr>
            <p:ph type="ftr" sz="quarter" idx="3"/>
          </p:nvPr>
        </p:nvSpPr>
        <p:spPr>
          <a:xfrm>
            <a:off x="12721590" y="30510487"/>
            <a:ext cx="12961620" cy="17526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7123390" y="30510487"/>
            <a:ext cx="8641080" cy="1752600"/>
          </a:xfrm>
          <a:prstGeom prst="rect">
            <a:avLst/>
          </a:prstGeom>
        </p:spPr>
        <p:txBody>
          <a:bodyPr vert="horz" lIns="91440" tIns="45720" rIns="91440" bIns="45720" rtlCol="0" anchor="ctr"/>
          <a:lstStyle>
            <a:lvl1pPr algn="r">
              <a:defRPr sz="50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896668345"/>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05" r:id="rId13"/>
    <p:sldLayoutId id="2147483706" r:id="rId14"/>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648" userDrawn="1">
          <p15:clr>
            <a:srgbClr val="F26B43"/>
          </p15:clr>
        </p15:guide>
        <p15:guide id="3" pos="972" userDrawn="1">
          <p15:clr>
            <a:srgbClr val="F26B43"/>
          </p15:clr>
        </p15:guide>
        <p15:guide id="4" pos="6480" userDrawn="1">
          <p15:clr>
            <a:srgbClr val="F26B43"/>
          </p15:clr>
        </p15:guide>
        <p15:guide id="5" pos="6804" userDrawn="1">
          <p15:clr>
            <a:srgbClr val="F26B43"/>
          </p15:clr>
        </p15:guide>
        <p15:guide id="6" pos="7344" userDrawn="1">
          <p15:clr>
            <a:srgbClr val="F26B43"/>
          </p15:clr>
        </p15:guide>
        <p15:guide id="7" pos="7668" userDrawn="1">
          <p15:clr>
            <a:srgbClr val="F26B43"/>
          </p15:clr>
        </p15:guide>
        <p15:guide id="8" pos="16524" userDrawn="1">
          <p15:clr>
            <a:srgbClr val="F26B43"/>
          </p15:clr>
        </p15:guide>
        <p15:guide id="9" pos="16830" userDrawn="1">
          <p15:clr>
            <a:srgbClr val="F26B43"/>
          </p15:clr>
        </p15:guide>
        <p15:guide id="10" pos="17388" userDrawn="1">
          <p15:clr>
            <a:srgbClr val="F26B43"/>
          </p15:clr>
        </p15:guide>
        <p15:guide id="11" pos="17712" userDrawn="1">
          <p15:clr>
            <a:srgbClr val="F26B43"/>
          </p15:clr>
        </p15:guide>
        <p15:guide id="12" pos="23220" userDrawn="1">
          <p15:clr>
            <a:srgbClr val="F26B43"/>
          </p15:clr>
        </p15:guide>
        <p15:guide id="13" pos="23544" userDrawn="1">
          <p15:clr>
            <a:srgbClr val="F26B43"/>
          </p15:clr>
        </p15:guide>
        <p15:guide id="14" orient="horz" pos="987" userDrawn="1">
          <p15:clr>
            <a:srgbClr val="F26B43"/>
          </p15:clr>
        </p15:guide>
        <p15:guide id="15" orient="horz" pos="3456" userDrawn="1">
          <p15:clr>
            <a:srgbClr val="F26B43"/>
          </p15:clr>
        </p15:guide>
        <p15:guide id="16" orient="horz" pos="3703" userDrawn="1">
          <p15:clr>
            <a:srgbClr val="F26B43"/>
          </p15:clr>
        </p15:guide>
        <p15:guide id="17" orient="horz" pos="4443" userDrawn="1">
          <p15:clr>
            <a:srgbClr val="F26B43"/>
          </p15:clr>
        </p15:guide>
        <p15:guide id="18" orient="horz" pos="4690" userDrawn="1">
          <p15:clr>
            <a:srgbClr val="F26B43"/>
          </p15:clr>
        </p15:guide>
        <p15:guide id="19" orient="horz" pos="19995" userDrawn="1">
          <p15:clr>
            <a:srgbClr val="F26B43"/>
          </p15:clr>
        </p15:guide>
        <p15:guide id="20" orient="horz" pos="1974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1752607"/>
            <a:ext cx="3312414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640330" y="8763000"/>
            <a:ext cx="3312414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40330" y="30510487"/>
            <a:ext cx="8641080" cy="1752600"/>
          </a:xfrm>
          <a:prstGeom prst="rect">
            <a:avLst/>
          </a:prstGeom>
        </p:spPr>
        <p:txBody>
          <a:bodyPr vert="horz" lIns="91440" tIns="45720" rIns="91440" bIns="45720" rtlCol="0" anchor="ctr"/>
          <a:lstStyle>
            <a:lvl1pPr algn="l">
              <a:defRPr sz="5040">
                <a:solidFill>
                  <a:schemeClr val="tx1">
                    <a:tint val="75000"/>
                  </a:schemeClr>
                </a:solidFill>
              </a:defRPr>
            </a:lvl1pPr>
          </a:lstStyle>
          <a:p>
            <a:fld id="{C764DE79-268F-4C1A-8933-263129D2AF90}" type="datetimeFigureOut">
              <a:rPr lang="en-US" dirty="0"/>
              <a:t>6/17/2025</a:t>
            </a:fld>
            <a:endParaRPr lang="en-US" dirty="0"/>
          </a:p>
        </p:txBody>
      </p:sp>
      <p:sp>
        <p:nvSpPr>
          <p:cNvPr id="5" name="Footer Placeholder 4"/>
          <p:cNvSpPr>
            <a:spLocks noGrp="1"/>
          </p:cNvSpPr>
          <p:nvPr>
            <p:ph type="ftr" sz="quarter" idx="3"/>
          </p:nvPr>
        </p:nvSpPr>
        <p:spPr>
          <a:xfrm>
            <a:off x="12721590" y="30510487"/>
            <a:ext cx="12961620" cy="17526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7123390" y="30510487"/>
            <a:ext cx="8641080" cy="1752600"/>
          </a:xfrm>
          <a:prstGeom prst="rect">
            <a:avLst/>
          </a:prstGeom>
        </p:spPr>
        <p:txBody>
          <a:bodyPr vert="horz" lIns="91440" tIns="45720" rIns="91440" bIns="45720" rtlCol="0" anchor="ctr"/>
          <a:lstStyle>
            <a:lvl1pPr algn="r">
              <a:defRPr sz="50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491557078"/>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648" userDrawn="1">
          <p15:clr>
            <a:srgbClr val="F26B43"/>
          </p15:clr>
        </p15:guide>
        <p15:guide id="3" pos="972" userDrawn="1">
          <p15:clr>
            <a:srgbClr val="F26B43"/>
          </p15:clr>
        </p15:guide>
        <p15:guide id="4" pos="5634" userDrawn="1">
          <p15:clr>
            <a:srgbClr val="F26B43"/>
          </p15:clr>
        </p15:guide>
        <p15:guide id="5" pos="6498" userDrawn="1">
          <p15:clr>
            <a:srgbClr val="F26B43"/>
          </p15:clr>
        </p15:guide>
        <p15:guide id="6" pos="6822" userDrawn="1">
          <p15:clr>
            <a:srgbClr val="F26B43"/>
          </p15:clr>
        </p15:guide>
        <p15:guide id="7" pos="11484" userDrawn="1">
          <p15:clr>
            <a:srgbClr val="F26B43"/>
          </p15:clr>
        </p15:guide>
        <p15:guide id="8" pos="5958" userDrawn="1">
          <p15:clr>
            <a:srgbClr val="F26B43"/>
          </p15:clr>
        </p15:guide>
        <p15:guide id="9" pos="11826" userDrawn="1">
          <p15:clr>
            <a:srgbClr val="F26B43"/>
          </p15:clr>
        </p15:guide>
        <p15:guide id="10" pos="12366" userDrawn="1">
          <p15:clr>
            <a:srgbClr val="F26B43"/>
          </p15:clr>
        </p15:guide>
        <p15:guide id="11" pos="12690" userDrawn="1">
          <p15:clr>
            <a:srgbClr val="F26B43"/>
          </p15:clr>
        </p15:guide>
        <p15:guide id="12" pos="17352" userDrawn="1">
          <p15:clr>
            <a:srgbClr val="F26B43"/>
          </p15:clr>
        </p15:guide>
        <p15:guide id="13" pos="17676" userDrawn="1">
          <p15:clr>
            <a:srgbClr val="F26B43"/>
          </p15:clr>
        </p15:guide>
        <p15:guide id="14" pos="18216" userDrawn="1">
          <p15:clr>
            <a:srgbClr val="F26B43"/>
          </p15:clr>
        </p15:guide>
        <p15:guide id="15" pos="18540" userDrawn="1">
          <p15:clr>
            <a:srgbClr val="F26B43"/>
          </p15:clr>
        </p15:guide>
        <p15:guide id="16" pos="23220" userDrawn="1">
          <p15:clr>
            <a:srgbClr val="F26B43"/>
          </p15:clr>
        </p15:guide>
        <p15:guide id="17" pos="23544" userDrawn="1">
          <p15:clr>
            <a:srgbClr val="F26B43"/>
          </p15:clr>
        </p15:guide>
        <p15:guide id="18" orient="horz" pos="987" userDrawn="1">
          <p15:clr>
            <a:srgbClr val="F26B43"/>
          </p15:clr>
        </p15:guide>
        <p15:guide id="19" orient="horz" pos="3703" userDrawn="1">
          <p15:clr>
            <a:srgbClr val="F26B43"/>
          </p15:clr>
        </p15:guide>
        <p15:guide id="20" orient="horz" pos="3456" userDrawn="1">
          <p15:clr>
            <a:srgbClr val="F26B43"/>
          </p15:clr>
        </p15:guide>
        <p15:guide id="21" orient="horz" pos="4443" userDrawn="1">
          <p15:clr>
            <a:srgbClr val="F26B43"/>
          </p15:clr>
        </p15:guide>
        <p15:guide id="22" orient="horz" pos="4690" userDrawn="1">
          <p15:clr>
            <a:srgbClr val="F26B43"/>
          </p15:clr>
        </p15:guide>
        <p15:guide id="23" orient="horz" pos="19995" userDrawn="1">
          <p15:clr>
            <a:srgbClr val="F26B43"/>
          </p15:clr>
        </p15:guide>
        <p15:guide id="24" orient="horz" pos="197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jpg"/><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emf"/><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2.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2.xml"/><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weber.edu/brand/logos.html"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jp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jpg"/><Relationship Id="rId7" Type="http://schemas.openxmlformats.org/officeDocument/2006/relationships/image" Target="../media/image25.jpg"/><Relationship Id="rId2" Type="http://schemas.openxmlformats.org/officeDocument/2006/relationships/hyperlink" Target="https://www.weber.edu/brand/logos.html" TargetMode="External"/><Relationship Id="rId1" Type="http://schemas.openxmlformats.org/officeDocument/2006/relationships/slideLayout" Target="../slideLayouts/slideLayout3.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994B277-3E73-354B-AB99-6B6B8105EACC}"/>
              </a:ext>
            </a:extLst>
          </p:cNvPr>
          <p:cNvSpPr txBox="1"/>
          <p:nvPr/>
        </p:nvSpPr>
        <p:spPr>
          <a:xfrm>
            <a:off x="2219123" y="1438666"/>
            <a:ext cx="18412237" cy="2769989"/>
          </a:xfrm>
          <a:prstGeom prst="rect">
            <a:avLst/>
          </a:prstGeom>
          <a:noFill/>
        </p:spPr>
        <p:txBody>
          <a:bodyPr wrap="square" rtlCol="0">
            <a:spAutoFit/>
          </a:bodyPr>
          <a:lstStyle/>
          <a:p>
            <a:r>
              <a:rPr lang="en-US" sz="17400" b="1" dirty="0">
                <a:solidFill>
                  <a:srgbClr val="4A2366"/>
                </a:solidFill>
              </a:rPr>
              <a:t>BEFORE</a:t>
            </a:r>
            <a:r>
              <a:rPr lang="en-US" sz="17400" b="1" dirty="0">
                <a:solidFill>
                  <a:srgbClr val="BF5700"/>
                </a:solidFill>
              </a:rPr>
              <a:t> </a:t>
            </a:r>
            <a:r>
              <a:rPr lang="en-US" sz="17400" b="1" dirty="0">
                <a:solidFill>
                  <a:srgbClr val="4A2366"/>
                </a:solidFill>
              </a:rPr>
              <a:t>YOU START</a:t>
            </a:r>
          </a:p>
        </p:txBody>
      </p:sp>
      <p:sp>
        <p:nvSpPr>
          <p:cNvPr id="7" name="TextBox 6">
            <a:extLst>
              <a:ext uri="{FF2B5EF4-FFF2-40B4-BE49-F238E27FC236}">
                <a16:creationId xmlns:a16="http://schemas.microsoft.com/office/drawing/2014/main" id="{DFF3FA56-F34B-3446-8B40-A9569F584174}"/>
              </a:ext>
            </a:extLst>
          </p:cNvPr>
          <p:cNvSpPr txBox="1"/>
          <p:nvPr/>
        </p:nvSpPr>
        <p:spPr>
          <a:xfrm>
            <a:off x="3369308" y="4333665"/>
            <a:ext cx="26556510" cy="2569934"/>
          </a:xfrm>
          <a:prstGeom prst="rect">
            <a:avLst/>
          </a:prstGeom>
          <a:noFill/>
        </p:spPr>
        <p:txBody>
          <a:bodyPr wrap="square" rtlCol="0">
            <a:spAutoFit/>
          </a:bodyPr>
          <a:lstStyle/>
          <a:p>
            <a:r>
              <a:rPr lang="en-US" sz="7000" b="1" dirty="0"/>
              <a:t>POSTER SIZE</a:t>
            </a:r>
          </a:p>
          <a:p>
            <a:r>
              <a:rPr lang="en-US" sz="4550" dirty="0"/>
              <a:t>This template is sized 36 x 42 inches and is the recommended size for conferences.  This is the size available for free printing.  If you need another size, please consult the template for style ideas.</a:t>
            </a:r>
          </a:p>
        </p:txBody>
      </p:sp>
      <p:sp>
        <p:nvSpPr>
          <p:cNvPr id="8" name="TextBox 7">
            <a:extLst>
              <a:ext uri="{FF2B5EF4-FFF2-40B4-BE49-F238E27FC236}">
                <a16:creationId xmlns:a16="http://schemas.microsoft.com/office/drawing/2014/main" id="{1428C900-027E-B843-AF95-E26D8E2712DB}"/>
              </a:ext>
            </a:extLst>
          </p:cNvPr>
          <p:cNvSpPr txBox="1"/>
          <p:nvPr/>
        </p:nvSpPr>
        <p:spPr>
          <a:xfrm>
            <a:off x="3369307" y="7356150"/>
            <a:ext cx="26556509" cy="2569934"/>
          </a:xfrm>
          <a:prstGeom prst="rect">
            <a:avLst/>
          </a:prstGeom>
          <a:noFill/>
        </p:spPr>
        <p:txBody>
          <a:bodyPr wrap="square" rtlCol="0">
            <a:spAutoFit/>
          </a:bodyPr>
          <a:lstStyle/>
          <a:p>
            <a:r>
              <a:rPr lang="en-US" sz="7000" b="1" dirty="0"/>
              <a:t>1.  CHOOSE A STYLE</a:t>
            </a:r>
          </a:p>
          <a:p>
            <a:r>
              <a:rPr lang="en-US" sz="4550" dirty="0"/>
              <a:t>There are 8 different ‘cell’ styles, with various approaches to the headers and border or background. These options are all provided in this template file. </a:t>
            </a:r>
          </a:p>
        </p:txBody>
      </p:sp>
      <p:sp>
        <p:nvSpPr>
          <p:cNvPr id="12" name="TextBox 11">
            <a:extLst>
              <a:ext uri="{FF2B5EF4-FFF2-40B4-BE49-F238E27FC236}">
                <a16:creationId xmlns:a16="http://schemas.microsoft.com/office/drawing/2014/main" id="{95CC8D50-3BF0-C74E-8340-BC4B9A2CD175}"/>
              </a:ext>
            </a:extLst>
          </p:cNvPr>
          <p:cNvSpPr txBox="1"/>
          <p:nvPr/>
        </p:nvSpPr>
        <p:spPr>
          <a:xfrm>
            <a:off x="3209060" y="18728462"/>
            <a:ext cx="26556508" cy="3970318"/>
          </a:xfrm>
          <a:prstGeom prst="rect">
            <a:avLst/>
          </a:prstGeom>
          <a:noFill/>
        </p:spPr>
        <p:txBody>
          <a:bodyPr wrap="square" rtlCol="0">
            <a:spAutoFit/>
          </a:bodyPr>
          <a:lstStyle/>
          <a:p>
            <a:r>
              <a:rPr lang="en-US" sz="7000" b="1" dirty="0"/>
              <a:t>2.  CHOOSE A LAYOUT</a:t>
            </a:r>
          </a:p>
          <a:p>
            <a:r>
              <a:rPr lang="en-US" sz="4550" dirty="0"/>
              <a:t>Different forms/amounts of content might be suited to different column arrangements.  These 4 layouts provide a choice of 3-column, 3-column with a wider middle column, a 4-column, and 4-column with the middle columns combined. Think about how your content will be organized and how much space you will need for introductory and concluding information versus data/figures. These options are all provided in this template file. </a:t>
            </a:r>
          </a:p>
        </p:txBody>
      </p:sp>
      <p:sp>
        <p:nvSpPr>
          <p:cNvPr id="13" name="TextBox 12">
            <a:extLst>
              <a:ext uri="{FF2B5EF4-FFF2-40B4-BE49-F238E27FC236}">
                <a16:creationId xmlns:a16="http://schemas.microsoft.com/office/drawing/2014/main" id="{84A0233D-03F0-894A-B7BD-16E8FBCEFE9E}"/>
              </a:ext>
            </a:extLst>
          </p:cNvPr>
          <p:cNvSpPr txBox="1"/>
          <p:nvPr/>
        </p:nvSpPr>
        <p:spPr>
          <a:xfrm>
            <a:off x="3209060" y="29287167"/>
            <a:ext cx="28794940" cy="2569934"/>
          </a:xfrm>
          <a:prstGeom prst="rect">
            <a:avLst/>
          </a:prstGeom>
          <a:noFill/>
        </p:spPr>
        <p:txBody>
          <a:bodyPr wrap="square" rtlCol="0">
            <a:spAutoFit/>
          </a:bodyPr>
          <a:lstStyle/>
          <a:p>
            <a:r>
              <a:rPr lang="en-US" sz="7000" b="1" dirty="0"/>
              <a:t>3.  NEXT</a:t>
            </a:r>
          </a:p>
          <a:p>
            <a:r>
              <a:rPr lang="en-US" sz="4550" dirty="0"/>
              <a:t>Once you’ve chosen the template page that best suits your project, delete other template pages (it might be helpful to keep the following basic tips pages for reference while editing) and save the file under a new name. </a:t>
            </a:r>
          </a:p>
        </p:txBody>
      </p:sp>
      <p:sp>
        <p:nvSpPr>
          <p:cNvPr id="15" name="TextBox 14">
            <a:extLst>
              <a:ext uri="{FF2B5EF4-FFF2-40B4-BE49-F238E27FC236}">
                <a16:creationId xmlns:a16="http://schemas.microsoft.com/office/drawing/2014/main" id="{A2FB3C5C-83F2-B842-81A6-7CA515F8D854}"/>
              </a:ext>
            </a:extLst>
          </p:cNvPr>
          <p:cNvSpPr txBox="1"/>
          <p:nvPr/>
        </p:nvSpPr>
        <p:spPr>
          <a:xfrm>
            <a:off x="3779391" y="16245922"/>
            <a:ext cx="7245045" cy="2462213"/>
          </a:xfrm>
          <a:prstGeom prst="rect">
            <a:avLst/>
          </a:prstGeom>
          <a:noFill/>
        </p:spPr>
        <p:txBody>
          <a:bodyPr wrap="square" rtlCol="0">
            <a:spAutoFit/>
          </a:bodyPr>
          <a:lstStyle/>
          <a:p>
            <a:pPr algn="ctr"/>
            <a:r>
              <a:rPr lang="en-US" sz="7700" b="1" dirty="0">
                <a:solidFill>
                  <a:schemeClr val="bg1"/>
                </a:solidFill>
              </a:rPr>
              <a:t>OTHER TEMPLATE FILE</a:t>
            </a:r>
            <a:endParaRPr lang="en-US" sz="5250" dirty="0">
              <a:solidFill>
                <a:schemeClr val="bg1"/>
              </a:solidFill>
            </a:endParaRPr>
          </a:p>
        </p:txBody>
      </p:sp>
      <p:pic>
        <p:nvPicPr>
          <p:cNvPr id="4" name="Picture 3">
            <a:extLst>
              <a:ext uri="{FF2B5EF4-FFF2-40B4-BE49-F238E27FC236}">
                <a16:creationId xmlns:a16="http://schemas.microsoft.com/office/drawing/2014/main" id="{ECFAE015-9821-4A57-9229-4476C3A94D7B}"/>
              </a:ext>
            </a:extLst>
          </p:cNvPr>
          <p:cNvPicPr>
            <a:picLocks noChangeAspect="1"/>
          </p:cNvPicPr>
          <p:nvPr/>
        </p:nvPicPr>
        <p:blipFill>
          <a:blip r:embed="rId2"/>
          <a:stretch>
            <a:fillRect/>
          </a:stretch>
        </p:blipFill>
        <p:spPr>
          <a:xfrm>
            <a:off x="3209060" y="10155119"/>
            <a:ext cx="21929381" cy="7915487"/>
          </a:xfrm>
          <a:prstGeom prst="rect">
            <a:avLst/>
          </a:prstGeom>
        </p:spPr>
      </p:pic>
      <p:pic>
        <p:nvPicPr>
          <p:cNvPr id="5" name="Picture 4">
            <a:extLst>
              <a:ext uri="{FF2B5EF4-FFF2-40B4-BE49-F238E27FC236}">
                <a16:creationId xmlns:a16="http://schemas.microsoft.com/office/drawing/2014/main" id="{35304501-B927-4127-AF00-136063A1A4F3}"/>
              </a:ext>
            </a:extLst>
          </p:cNvPr>
          <p:cNvPicPr>
            <a:picLocks noChangeAspect="1"/>
          </p:cNvPicPr>
          <p:nvPr/>
        </p:nvPicPr>
        <p:blipFill>
          <a:blip r:embed="rId3"/>
          <a:stretch>
            <a:fillRect/>
          </a:stretch>
        </p:blipFill>
        <p:spPr>
          <a:xfrm>
            <a:off x="3116412" y="22948800"/>
            <a:ext cx="26187595" cy="6105085"/>
          </a:xfrm>
          <a:prstGeom prst="rect">
            <a:avLst/>
          </a:prstGeom>
        </p:spPr>
      </p:pic>
    </p:spTree>
    <p:extLst>
      <p:ext uri="{BB962C8B-B14F-4D97-AF65-F5344CB8AC3E}">
        <p14:creationId xmlns:p14="http://schemas.microsoft.com/office/powerpoint/2010/main" val="3230860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5CA5B6-D4CE-784B-AFC0-F048CF28B172}"/>
              </a:ext>
            </a:extLst>
          </p:cNvPr>
          <p:cNvSpPr/>
          <p:nvPr/>
        </p:nvSpPr>
        <p:spPr>
          <a:xfrm>
            <a:off x="1029296" y="8458201"/>
            <a:ext cx="8428831" cy="6810730"/>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6" name="Rectangle 5">
            <a:extLst>
              <a:ext uri="{FF2B5EF4-FFF2-40B4-BE49-F238E27FC236}">
                <a16:creationId xmlns:a16="http://schemas.microsoft.com/office/drawing/2014/main" id="{33B62474-A209-CC48-BEED-199F51C6AFFF}"/>
              </a:ext>
            </a:extLst>
          </p:cNvPr>
          <p:cNvSpPr/>
          <p:nvPr/>
        </p:nvSpPr>
        <p:spPr>
          <a:xfrm>
            <a:off x="1029296" y="8458201"/>
            <a:ext cx="8428831"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E5AE7EA2-2D34-444D-8C93-4C6520E1CAC5}"/>
              </a:ext>
            </a:extLst>
          </p:cNvPr>
          <p:cNvSpPr txBox="1"/>
          <p:nvPr/>
        </p:nvSpPr>
        <p:spPr>
          <a:xfrm>
            <a:off x="1543249" y="9815513"/>
            <a:ext cx="7536956" cy="5121146"/>
          </a:xfrm>
          <a:prstGeom prst="rect">
            <a:avLst/>
          </a:prstGeom>
          <a:noFill/>
          <a:ln>
            <a:noFill/>
          </a:ln>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a:t>
            </a:r>
          </a:p>
        </p:txBody>
      </p:sp>
      <p:sp>
        <p:nvSpPr>
          <p:cNvPr id="8" name="Rectangle 7">
            <a:extLst>
              <a:ext uri="{FF2B5EF4-FFF2-40B4-BE49-F238E27FC236}">
                <a16:creationId xmlns:a16="http://schemas.microsoft.com/office/drawing/2014/main" id="{11D76E45-4221-784E-9042-7F1E9FCA2159}"/>
              </a:ext>
            </a:extLst>
          </p:cNvPr>
          <p:cNvSpPr/>
          <p:nvPr/>
        </p:nvSpPr>
        <p:spPr>
          <a:xfrm>
            <a:off x="1029296" y="15780899"/>
            <a:ext cx="8428831" cy="3271219"/>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9" name="Rectangle 8">
            <a:extLst>
              <a:ext uri="{FF2B5EF4-FFF2-40B4-BE49-F238E27FC236}">
                <a16:creationId xmlns:a16="http://schemas.microsoft.com/office/drawing/2014/main" id="{AAAC5DCF-ADC2-9640-AE73-5423F9C05D2D}"/>
              </a:ext>
            </a:extLst>
          </p:cNvPr>
          <p:cNvSpPr/>
          <p:nvPr/>
        </p:nvSpPr>
        <p:spPr>
          <a:xfrm>
            <a:off x="1029296" y="15780899"/>
            <a:ext cx="8428831"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574D900F-F45C-C14E-92C9-2726BC444C2D}"/>
              </a:ext>
            </a:extLst>
          </p:cNvPr>
          <p:cNvSpPr txBox="1"/>
          <p:nvPr/>
        </p:nvSpPr>
        <p:spPr>
          <a:xfrm>
            <a:off x="1543249" y="17138212"/>
            <a:ext cx="7536956" cy="1169936"/>
          </a:xfrm>
          <a:prstGeom prst="rect">
            <a:avLst/>
          </a:prstGeom>
          <a:noFill/>
          <a:ln>
            <a:noFill/>
          </a:ln>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p:txBody>
      </p:sp>
      <p:sp>
        <p:nvSpPr>
          <p:cNvPr id="11" name="Rectangle 10">
            <a:extLst>
              <a:ext uri="{FF2B5EF4-FFF2-40B4-BE49-F238E27FC236}">
                <a16:creationId xmlns:a16="http://schemas.microsoft.com/office/drawing/2014/main" id="{2AC55AFA-F8C3-C646-9842-2C15C0F1787C}"/>
              </a:ext>
            </a:extLst>
          </p:cNvPr>
          <p:cNvSpPr/>
          <p:nvPr/>
        </p:nvSpPr>
        <p:spPr>
          <a:xfrm>
            <a:off x="1029296" y="19564086"/>
            <a:ext cx="8428831" cy="12280887"/>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2" name="Rectangle 11">
            <a:extLst>
              <a:ext uri="{FF2B5EF4-FFF2-40B4-BE49-F238E27FC236}">
                <a16:creationId xmlns:a16="http://schemas.microsoft.com/office/drawing/2014/main" id="{366CEFC7-6632-4146-8167-8131C6010436}"/>
              </a:ext>
            </a:extLst>
          </p:cNvPr>
          <p:cNvSpPr/>
          <p:nvPr/>
        </p:nvSpPr>
        <p:spPr>
          <a:xfrm>
            <a:off x="1029296" y="19564086"/>
            <a:ext cx="8428831"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3" name="TextBox 12">
            <a:extLst>
              <a:ext uri="{FF2B5EF4-FFF2-40B4-BE49-F238E27FC236}">
                <a16:creationId xmlns:a16="http://schemas.microsoft.com/office/drawing/2014/main" id="{BF2218CC-9C01-7944-9D51-4C41E0A911C7}"/>
              </a:ext>
            </a:extLst>
          </p:cNvPr>
          <p:cNvSpPr txBox="1"/>
          <p:nvPr/>
        </p:nvSpPr>
        <p:spPr>
          <a:xfrm>
            <a:off x="1543249" y="20921400"/>
            <a:ext cx="7536956" cy="2247538"/>
          </a:xfrm>
          <a:prstGeom prst="rect">
            <a:avLst/>
          </a:prstGeom>
          <a:noFill/>
          <a:ln>
            <a:noFill/>
          </a:ln>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a:t>
            </a:r>
          </a:p>
        </p:txBody>
      </p:sp>
      <p:sp>
        <p:nvSpPr>
          <p:cNvPr id="14" name="Rectangle 13">
            <a:extLst>
              <a:ext uri="{FF2B5EF4-FFF2-40B4-BE49-F238E27FC236}">
                <a16:creationId xmlns:a16="http://schemas.microsoft.com/office/drawing/2014/main" id="{391B0B5D-77C3-2C4E-859F-9F48FF6A8317}"/>
              </a:ext>
            </a:extLst>
          </p:cNvPr>
          <p:cNvSpPr/>
          <p:nvPr/>
        </p:nvSpPr>
        <p:spPr>
          <a:xfrm>
            <a:off x="10315179" y="8458202"/>
            <a:ext cx="17745273" cy="23386771"/>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5" name="Rectangle 14">
            <a:extLst>
              <a:ext uri="{FF2B5EF4-FFF2-40B4-BE49-F238E27FC236}">
                <a16:creationId xmlns:a16="http://schemas.microsoft.com/office/drawing/2014/main" id="{C0C7AB13-9DDD-C541-9442-BFD67D121370}"/>
              </a:ext>
            </a:extLst>
          </p:cNvPr>
          <p:cNvSpPr/>
          <p:nvPr/>
        </p:nvSpPr>
        <p:spPr>
          <a:xfrm>
            <a:off x="10315179" y="8458201"/>
            <a:ext cx="17745273"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612E3E93-802E-AA44-9E8C-E2D9B39F1F24}"/>
              </a:ext>
            </a:extLst>
          </p:cNvPr>
          <p:cNvSpPr/>
          <p:nvPr/>
        </p:nvSpPr>
        <p:spPr>
          <a:xfrm>
            <a:off x="28917503" y="8458202"/>
            <a:ext cx="8458003" cy="12977074"/>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8" name="Rectangle 17">
            <a:extLst>
              <a:ext uri="{FF2B5EF4-FFF2-40B4-BE49-F238E27FC236}">
                <a16:creationId xmlns:a16="http://schemas.microsoft.com/office/drawing/2014/main" id="{66BE3F83-7CE9-C841-9FD7-854C8D59F3AA}"/>
              </a:ext>
            </a:extLst>
          </p:cNvPr>
          <p:cNvSpPr/>
          <p:nvPr/>
        </p:nvSpPr>
        <p:spPr>
          <a:xfrm>
            <a:off x="28917503" y="8458201"/>
            <a:ext cx="8458003"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AEBD699F-9855-4F4D-94C5-6CB6C7AB5BEF}"/>
              </a:ext>
            </a:extLst>
          </p:cNvPr>
          <p:cNvSpPr txBox="1"/>
          <p:nvPr/>
        </p:nvSpPr>
        <p:spPr>
          <a:xfrm>
            <a:off x="29432846" y="18935879"/>
            <a:ext cx="7613645" cy="1888337"/>
          </a:xfrm>
          <a:prstGeom prst="rect">
            <a:avLst/>
          </a:prstGeom>
          <a:noFill/>
          <a:ln>
            <a:noFill/>
          </a:ln>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a:t>
            </a:r>
          </a:p>
        </p:txBody>
      </p:sp>
      <p:sp>
        <p:nvSpPr>
          <p:cNvPr id="20" name="Rectangle 19">
            <a:extLst>
              <a:ext uri="{FF2B5EF4-FFF2-40B4-BE49-F238E27FC236}">
                <a16:creationId xmlns:a16="http://schemas.microsoft.com/office/drawing/2014/main" id="{660C0F2E-8FAE-0748-AEDD-F5EFEBD20562}"/>
              </a:ext>
            </a:extLst>
          </p:cNvPr>
          <p:cNvSpPr/>
          <p:nvPr/>
        </p:nvSpPr>
        <p:spPr>
          <a:xfrm>
            <a:off x="28900363" y="21947245"/>
            <a:ext cx="8458003" cy="4266406"/>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1" name="Rectangle 20">
            <a:extLst>
              <a:ext uri="{FF2B5EF4-FFF2-40B4-BE49-F238E27FC236}">
                <a16:creationId xmlns:a16="http://schemas.microsoft.com/office/drawing/2014/main" id="{6CD6AE6E-1DC4-C04E-91E5-605A2100EDED}"/>
              </a:ext>
            </a:extLst>
          </p:cNvPr>
          <p:cNvSpPr/>
          <p:nvPr/>
        </p:nvSpPr>
        <p:spPr>
          <a:xfrm>
            <a:off x="28900363" y="21947244"/>
            <a:ext cx="8458003"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15704" y="23304557"/>
            <a:ext cx="7613646" cy="2606739"/>
          </a:xfrm>
          <a:prstGeom prst="rect">
            <a:avLst/>
          </a:prstGeom>
          <a:noFill/>
          <a:ln>
            <a:noFill/>
          </a:ln>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a:t>
            </a:r>
          </a:p>
        </p:txBody>
      </p:sp>
      <p:sp>
        <p:nvSpPr>
          <p:cNvPr id="23" name="Rectangle 22">
            <a:extLst>
              <a:ext uri="{FF2B5EF4-FFF2-40B4-BE49-F238E27FC236}">
                <a16:creationId xmlns:a16="http://schemas.microsoft.com/office/drawing/2014/main" id="{A45ADA07-8278-B54B-9CE5-CA9E03B56D9F}"/>
              </a:ext>
            </a:extLst>
          </p:cNvPr>
          <p:cNvSpPr/>
          <p:nvPr/>
        </p:nvSpPr>
        <p:spPr>
          <a:xfrm>
            <a:off x="28900363" y="26725620"/>
            <a:ext cx="8458003" cy="5118365"/>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4" name="Rectangle 23">
            <a:extLst>
              <a:ext uri="{FF2B5EF4-FFF2-40B4-BE49-F238E27FC236}">
                <a16:creationId xmlns:a16="http://schemas.microsoft.com/office/drawing/2014/main" id="{258468F0-D162-6049-89F7-707BF1D66469}"/>
              </a:ext>
            </a:extLst>
          </p:cNvPr>
          <p:cNvSpPr/>
          <p:nvPr/>
        </p:nvSpPr>
        <p:spPr>
          <a:xfrm>
            <a:off x="28900363" y="26725619"/>
            <a:ext cx="8458003"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6CCC9FD2-2D31-614C-9866-71CB153F7003}"/>
              </a:ext>
            </a:extLst>
          </p:cNvPr>
          <p:cNvSpPr txBox="1"/>
          <p:nvPr/>
        </p:nvSpPr>
        <p:spPr>
          <a:xfrm>
            <a:off x="29415704" y="28082931"/>
            <a:ext cx="7613646" cy="2965940"/>
          </a:xfrm>
          <a:prstGeom prst="rect">
            <a:avLst/>
          </a:prstGeom>
          <a:noFill/>
          <a:ln>
            <a:noFill/>
          </a:ln>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32" name="Rectangle 31">
            <a:extLst>
              <a:ext uri="{FF2B5EF4-FFF2-40B4-BE49-F238E27FC236}">
                <a16:creationId xmlns:a16="http://schemas.microsoft.com/office/drawing/2014/main" id="{71F20702-5F05-2545-8326-2513930550DE}"/>
              </a:ext>
            </a:extLst>
          </p:cNvPr>
          <p:cNvSpPr/>
          <p:nvPr/>
        </p:nvSpPr>
        <p:spPr>
          <a:xfrm>
            <a:off x="10830523"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3" name="Rectangle 32">
            <a:extLst>
              <a:ext uri="{FF2B5EF4-FFF2-40B4-BE49-F238E27FC236}">
                <a16:creationId xmlns:a16="http://schemas.microsoft.com/office/drawing/2014/main" id="{551D4FDD-D9BD-244B-A6DB-01324FB63EB7}"/>
              </a:ext>
            </a:extLst>
          </p:cNvPr>
          <p:cNvSpPr/>
          <p:nvPr/>
        </p:nvSpPr>
        <p:spPr>
          <a:xfrm>
            <a:off x="16683106"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4" name="Rectangle 33">
            <a:extLst>
              <a:ext uri="{FF2B5EF4-FFF2-40B4-BE49-F238E27FC236}">
                <a16:creationId xmlns:a16="http://schemas.microsoft.com/office/drawing/2014/main" id="{6C06E6CA-A883-3749-ADA5-6442340C9E1D}"/>
              </a:ext>
            </a:extLst>
          </p:cNvPr>
          <p:cNvSpPr/>
          <p:nvPr/>
        </p:nvSpPr>
        <p:spPr>
          <a:xfrm>
            <a:off x="10830522" y="24695864"/>
            <a:ext cx="16715976" cy="635300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5" name="Rectangle 34">
            <a:extLst>
              <a:ext uri="{FF2B5EF4-FFF2-40B4-BE49-F238E27FC236}">
                <a16:creationId xmlns:a16="http://schemas.microsoft.com/office/drawing/2014/main" id="{7364391D-DC6E-7747-8FF2-A7BAADDBAE95}"/>
              </a:ext>
            </a:extLst>
          </p:cNvPr>
          <p:cNvSpPr/>
          <p:nvPr/>
        </p:nvSpPr>
        <p:spPr>
          <a:xfrm>
            <a:off x="22535690"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6" name="TextBox 35">
            <a:extLst>
              <a:ext uri="{FF2B5EF4-FFF2-40B4-BE49-F238E27FC236}">
                <a16:creationId xmlns:a16="http://schemas.microsoft.com/office/drawing/2014/main" id="{6C3A8353-19DD-EC4C-B17F-F583E3E3771C}"/>
              </a:ext>
            </a:extLst>
          </p:cNvPr>
          <p:cNvSpPr txBox="1"/>
          <p:nvPr/>
        </p:nvSpPr>
        <p:spPr>
          <a:xfrm>
            <a:off x="10830521" y="20690410"/>
            <a:ext cx="16893874" cy="3684342"/>
          </a:xfrm>
          <a:prstGeom prst="rect">
            <a:avLst/>
          </a:prstGeom>
          <a:noFill/>
          <a:ln>
            <a:noFill/>
          </a:ln>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p:txBody>
      </p:sp>
      <p:sp>
        <p:nvSpPr>
          <p:cNvPr id="37" name="Rectangle 36">
            <a:extLst>
              <a:ext uri="{FF2B5EF4-FFF2-40B4-BE49-F238E27FC236}">
                <a16:creationId xmlns:a16="http://schemas.microsoft.com/office/drawing/2014/main" id="{C9712253-1F03-F741-AA72-AA973DB23EDD}"/>
              </a:ext>
            </a:extLst>
          </p:cNvPr>
          <p:cNvSpPr/>
          <p:nvPr/>
        </p:nvSpPr>
        <p:spPr>
          <a:xfrm>
            <a:off x="1543249" y="23490339"/>
            <a:ext cx="7400925" cy="755853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5B9137E0-BBD5-8745-B2C8-A7F0CB0ABC6D}"/>
              </a:ext>
            </a:extLst>
          </p:cNvPr>
          <p:cNvSpPr/>
          <p:nvPr/>
        </p:nvSpPr>
        <p:spPr>
          <a:xfrm>
            <a:off x="29432844" y="9994108"/>
            <a:ext cx="7428707" cy="842980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9" name="Rectangle 38">
            <a:extLst>
              <a:ext uri="{FF2B5EF4-FFF2-40B4-BE49-F238E27FC236}">
                <a16:creationId xmlns:a16="http://schemas.microsoft.com/office/drawing/2014/main" id="{795C12CC-2121-F045-97DF-7192BB2184C3}"/>
              </a:ext>
            </a:extLst>
          </p:cNvPr>
          <p:cNvSpPr/>
          <p:nvPr/>
        </p:nvSpPr>
        <p:spPr>
          <a:xfrm>
            <a:off x="10830521" y="9994107"/>
            <a:ext cx="16715976" cy="67007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0" name="TextBox 39">
            <a:extLst>
              <a:ext uri="{FF2B5EF4-FFF2-40B4-BE49-F238E27FC236}">
                <a16:creationId xmlns:a16="http://schemas.microsoft.com/office/drawing/2014/main" id="{D8A31AEC-7945-014E-BE11-1CDF4670920E}"/>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p>
        </p:txBody>
      </p:sp>
      <p:sp>
        <p:nvSpPr>
          <p:cNvPr id="41" name="TextBox 40">
            <a:extLst>
              <a:ext uri="{FF2B5EF4-FFF2-40B4-BE49-F238E27FC236}">
                <a16:creationId xmlns:a16="http://schemas.microsoft.com/office/drawing/2014/main" id="{942A182B-FC52-D94A-B6C6-612225721D07}"/>
              </a:ext>
            </a:extLst>
          </p:cNvPr>
          <p:cNvSpPr txBox="1"/>
          <p:nvPr/>
        </p:nvSpPr>
        <p:spPr>
          <a:xfrm>
            <a:off x="1029296" y="5918516"/>
            <a:ext cx="23513306" cy="2246769"/>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a:p>
            <a:endParaRPr lang="en-US" sz="3500" dirty="0">
              <a:solidFill>
                <a:srgbClr val="BF5700"/>
              </a:solidFill>
              <a:latin typeface="Arial" panose="020B060402020202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2FDA6B75-797C-D74B-8B51-684F8D4AD67E}"/>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15F116FC-1F4C-A34A-A5FE-F8D083A7105C}"/>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3" name="Picture 2">
            <a:extLst>
              <a:ext uri="{FF2B5EF4-FFF2-40B4-BE49-F238E27FC236}">
                <a16:creationId xmlns:a16="http://schemas.microsoft.com/office/drawing/2014/main" id="{9A26EB4F-EAE2-4B74-888C-2FF8482112A4}"/>
              </a:ext>
            </a:extLst>
          </p:cNvPr>
          <p:cNvPicPr>
            <a:picLocks noChangeAspect="1"/>
          </p:cNvPicPr>
          <p:nvPr/>
        </p:nvPicPr>
        <p:blipFill>
          <a:blip r:embed="rId2"/>
          <a:stretch>
            <a:fillRect/>
          </a:stretch>
        </p:blipFill>
        <p:spPr>
          <a:xfrm>
            <a:off x="25946300" y="3198284"/>
            <a:ext cx="9217018" cy="1862024"/>
          </a:xfrm>
          <a:prstGeom prst="rect">
            <a:avLst/>
          </a:prstGeom>
        </p:spPr>
      </p:pic>
    </p:spTree>
    <p:extLst>
      <p:ext uri="{BB962C8B-B14F-4D97-AF65-F5344CB8AC3E}">
        <p14:creationId xmlns:p14="http://schemas.microsoft.com/office/powerpoint/2010/main" val="3466754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5CA5B6-D4CE-784B-AFC0-F048CF28B172}"/>
              </a:ext>
            </a:extLst>
          </p:cNvPr>
          <p:cNvSpPr/>
          <p:nvPr/>
        </p:nvSpPr>
        <p:spPr>
          <a:xfrm>
            <a:off x="1029296" y="8458202"/>
            <a:ext cx="8428832" cy="18008682"/>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6" name="Rectangle 5">
            <a:extLst>
              <a:ext uri="{FF2B5EF4-FFF2-40B4-BE49-F238E27FC236}">
                <a16:creationId xmlns:a16="http://schemas.microsoft.com/office/drawing/2014/main" id="{33B62474-A209-CC48-BEED-199F51C6AFFF}"/>
              </a:ext>
            </a:extLst>
          </p:cNvPr>
          <p:cNvSpPr/>
          <p:nvPr/>
        </p:nvSpPr>
        <p:spPr>
          <a:xfrm>
            <a:off x="1029296" y="8458201"/>
            <a:ext cx="8428832"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E5AE7EA2-2D34-444D-8C93-4C6520E1CAC5}"/>
              </a:ext>
            </a:extLst>
          </p:cNvPr>
          <p:cNvSpPr txBox="1"/>
          <p:nvPr/>
        </p:nvSpPr>
        <p:spPr>
          <a:xfrm>
            <a:off x="1551001" y="9815514"/>
            <a:ext cx="7531675"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p:txBody>
      </p:sp>
      <p:sp>
        <p:nvSpPr>
          <p:cNvPr id="8" name="Rectangle 7">
            <a:extLst>
              <a:ext uri="{FF2B5EF4-FFF2-40B4-BE49-F238E27FC236}">
                <a16:creationId xmlns:a16="http://schemas.microsoft.com/office/drawing/2014/main" id="{11D76E45-4221-784E-9042-7F1E9FCA2159}"/>
              </a:ext>
            </a:extLst>
          </p:cNvPr>
          <p:cNvSpPr/>
          <p:nvPr/>
        </p:nvSpPr>
        <p:spPr>
          <a:xfrm>
            <a:off x="1028603" y="27108178"/>
            <a:ext cx="8428832" cy="4656292"/>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9" name="Rectangle 8">
            <a:extLst>
              <a:ext uri="{FF2B5EF4-FFF2-40B4-BE49-F238E27FC236}">
                <a16:creationId xmlns:a16="http://schemas.microsoft.com/office/drawing/2014/main" id="{AAAC5DCF-ADC2-9640-AE73-5423F9C05D2D}"/>
              </a:ext>
            </a:extLst>
          </p:cNvPr>
          <p:cNvSpPr/>
          <p:nvPr/>
        </p:nvSpPr>
        <p:spPr>
          <a:xfrm>
            <a:off x="1028603" y="27108178"/>
            <a:ext cx="8428832"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574D900F-F45C-C14E-92C9-2726BC444C2D}"/>
              </a:ext>
            </a:extLst>
          </p:cNvPr>
          <p:cNvSpPr txBox="1"/>
          <p:nvPr/>
        </p:nvSpPr>
        <p:spPr>
          <a:xfrm>
            <a:off x="1550309" y="28465491"/>
            <a:ext cx="7531675"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a:p>
            <a:r>
              <a:rPr lang="en-US" sz="2334" dirty="0">
                <a:latin typeface="Arial" panose="020B0604020202020204" pitchFamily="34" charset="0"/>
                <a:cs typeface="Arial" panose="020B0604020202020204" pitchFamily="34" charset="0"/>
              </a:rPr>
              <a:t>Ugiatempore evenis rae doluptatum fugiam earchitiam dit, tempe</a:t>
            </a:r>
          </a:p>
        </p:txBody>
      </p:sp>
      <p:sp>
        <p:nvSpPr>
          <p:cNvPr id="11" name="Rectangle 10">
            <a:extLst>
              <a:ext uri="{FF2B5EF4-FFF2-40B4-BE49-F238E27FC236}">
                <a16:creationId xmlns:a16="http://schemas.microsoft.com/office/drawing/2014/main" id="{2AC55AFA-F8C3-C646-9842-2C15C0F1787C}"/>
              </a:ext>
            </a:extLst>
          </p:cNvPr>
          <p:cNvSpPr/>
          <p:nvPr/>
        </p:nvSpPr>
        <p:spPr>
          <a:xfrm>
            <a:off x="10315180" y="13885920"/>
            <a:ext cx="8458001" cy="17878550"/>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2" name="Rectangle 11">
            <a:extLst>
              <a:ext uri="{FF2B5EF4-FFF2-40B4-BE49-F238E27FC236}">
                <a16:creationId xmlns:a16="http://schemas.microsoft.com/office/drawing/2014/main" id="{366CEFC7-6632-4146-8167-8131C6010436}"/>
              </a:ext>
            </a:extLst>
          </p:cNvPr>
          <p:cNvSpPr/>
          <p:nvPr/>
        </p:nvSpPr>
        <p:spPr>
          <a:xfrm>
            <a:off x="10315180" y="13885920"/>
            <a:ext cx="8458001"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a:t>
            </a:r>
          </a:p>
        </p:txBody>
      </p:sp>
      <p:sp>
        <p:nvSpPr>
          <p:cNvPr id="14" name="Rectangle 13">
            <a:extLst>
              <a:ext uri="{FF2B5EF4-FFF2-40B4-BE49-F238E27FC236}">
                <a16:creationId xmlns:a16="http://schemas.microsoft.com/office/drawing/2014/main" id="{391B0B5D-77C3-2C4E-859F-9F48FF6A8317}"/>
              </a:ext>
            </a:extLst>
          </p:cNvPr>
          <p:cNvSpPr/>
          <p:nvPr/>
        </p:nvSpPr>
        <p:spPr>
          <a:xfrm>
            <a:off x="10315179" y="8458202"/>
            <a:ext cx="17745273" cy="4926541"/>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5" name="Rectangle 14">
            <a:extLst>
              <a:ext uri="{FF2B5EF4-FFF2-40B4-BE49-F238E27FC236}">
                <a16:creationId xmlns:a16="http://schemas.microsoft.com/office/drawing/2014/main" id="{C0C7AB13-9DDD-C541-9442-BFD67D121370}"/>
              </a:ext>
            </a:extLst>
          </p:cNvPr>
          <p:cNvSpPr/>
          <p:nvPr/>
        </p:nvSpPr>
        <p:spPr>
          <a:xfrm>
            <a:off x="10315179" y="8458201"/>
            <a:ext cx="17745273"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7" name="Rectangle 16">
            <a:extLst>
              <a:ext uri="{FF2B5EF4-FFF2-40B4-BE49-F238E27FC236}">
                <a16:creationId xmlns:a16="http://schemas.microsoft.com/office/drawing/2014/main" id="{612E3E93-802E-AA44-9E8C-E2D9B39F1F24}"/>
              </a:ext>
            </a:extLst>
          </p:cNvPr>
          <p:cNvSpPr/>
          <p:nvPr/>
        </p:nvSpPr>
        <p:spPr>
          <a:xfrm>
            <a:off x="28915651" y="8458202"/>
            <a:ext cx="8459854" cy="12830226"/>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8" name="Rectangle 17">
            <a:extLst>
              <a:ext uri="{FF2B5EF4-FFF2-40B4-BE49-F238E27FC236}">
                <a16:creationId xmlns:a16="http://schemas.microsoft.com/office/drawing/2014/main" id="{66BE3F83-7CE9-C841-9FD7-854C8D59F3AA}"/>
              </a:ext>
            </a:extLst>
          </p:cNvPr>
          <p:cNvSpPr/>
          <p:nvPr/>
        </p:nvSpPr>
        <p:spPr>
          <a:xfrm>
            <a:off x="28915651" y="8458201"/>
            <a:ext cx="8459854"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AEBD699F-9855-4F4D-94C5-6CB6C7AB5BEF}"/>
              </a:ext>
            </a:extLst>
          </p:cNvPr>
          <p:cNvSpPr txBox="1"/>
          <p:nvPr/>
        </p:nvSpPr>
        <p:spPr>
          <a:xfrm>
            <a:off x="29359142" y="17778557"/>
            <a:ext cx="76322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20" name="Rectangle 19">
            <a:extLst>
              <a:ext uri="{FF2B5EF4-FFF2-40B4-BE49-F238E27FC236}">
                <a16:creationId xmlns:a16="http://schemas.microsoft.com/office/drawing/2014/main" id="{660C0F2E-8FAE-0748-AEDD-F5EFEBD20562}"/>
              </a:ext>
            </a:extLst>
          </p:cNvPr>
          <p:cNvSpPr/>
          <p:nvPr/>
        </p:nvSpPr>
        <p:spPr>
          <a:xfrm>
            <a:off x="28943433" y="21800398"/>
            <a:ext cx="8459854" cy="4266406"/>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1" name="Rectangle 20">
            <a:extLst>
              <a:ext uri="{FF2B5EF4-FFF2-40B4-BE49-F238E27FC236}">
                <a16:creationId xmlns:a16="http://schemas.microsoft.com/office/drawing/2014/main" id="{6CD6AE6E-1DC4-C04E-91E5-605A2100EDED}"/>
              </a:ext>
            </a:extLst>
          </p:cNvPr>
          <p:cNvSpPr/>
          <p:nvPr/>
        </p:nvSpPr>
        <p:spPr>
          <a:xfrm>
            <a:off x="28943433" y="21800397"/>
            <a:ext cx="8459854"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60628" y="23157710"/>
            <a:ext cx="76322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a:t>
            </a:r>
          </a:p>
        </p:txBody>
      </p:sp>
      <p:sp>
        <p:nvSpPr>
          <p:cNvPr id="23" name="Rectangle 22">
            <a:extLst>
              <a:ext uri="{FF2B5EF4-FFF2-40B4-BE49-F238E27FC236}">
                <a16:creationId xmlns:a16="http://schemas.microsoft.com/office/drawing/2014/main" id="{A45ADA07-8278-B54B-9CE5-CA9E03B56D9F}"/>
              </a:ext>
            </a:extLst>
          </p:cNvPr>
          <p:cNvSpPr/>
          <p:nvPr/>
        </p:nvSpPr>
        <p:spPr>
          <a:xfrm>
            <a:off x="28945285" y="26578773"/>
            <a:ext cx="8458001" cy="5118365"/>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4" name="Rectangle 23">
            <a:extLst>
              <a:ext uri="{FF2B5EF4-FFF2-40B4-BE49-F238E27FC236}">
                <a16:creationId xmlns:a16="http://schemas.microsoft.com/office/drawing/2014/main" id="{258468F0-D162-6049-89F7-707BF1D66469}"/>
              </a:ext>
            </a:extLst>
          </p:cNvPr>
          <p:cNvSpPr/>
          <p:nvPr/>
        </p:nvSpPr>
        <p:spPr>
          <a:xfrm>
            <a:off x="28945285" y="26578772"/>
            <a:ext cx="8458001"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6CCC9FD2-2D31-614C-9866-71CB153F7003}"/>
              </a:ext>
            </a:extLst>
          </p:cNvPr>
          <p:cNvSpPr txBox="1"/>
          <p:nvPr/>
        </p:nvSpPr>
        <p:spPr>
          <a:xfrm>
            <a:off x="29460628" y="27936084"/>
            <a:ext cx="76322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6" name="Rectangle 25">
            <a:extLst>
              <a:ext uri="{FF2B5EF4-FFF2-40B4-BE49-F238E27FC236}">
                <a16:creationId xmlns:a16="http://schemas.microsoft.com/office/drawing/2014/main" id="{83C8AD7E-06F8-8949-BB09-26749BA1BAEC}"/>
              </a:ext>
            </a:extLst>
          </p:cNvPr>
          <p:cNvSpPr/>
          <p:nvPr/>
        </p:nvSpPr>
        <p:spPr>
          <a:xfrm>
            <a:off x="19628380" y="13885919"/>
            <a:ext cx="8432072" cy="17878549"/>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7" name="Rectangle 26">
            <a:extLst>
              <a:ext uri="{FF2B5EF4-FFF2-40B4-BE49-F238E27FC236}">
                <a16:creationId xmlns:a16="http://schemas.microsoft.com/office/drawing/2014/main" id="{56A8078E-7664-F34A-A35C-D45947C3C523}"/>
              </a:ext>
            </a:extLst>
          </p:cNvPr>
          <p:cNvSpPr/>
          <p:nvPr/>
        </p:nvSpPr>
        <p:spPr>
          <a:xfrm>
            <a:off x="19628380" y="13885920"/>
            <a:ext cx="8432072"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Results</a:t>
            </a:r>
          </a:p>
        </p:txBody>
      </p:sp>
      <p:sp>
        <p:nvSpPr>
          <p:cNvPr id="31" name="TextBox 30">
            <a:extLst>
              <a:ext uri="{FF2B5EF4-FFF2-40B4-BE49-F238E27FC236}">
                <a16:creationId xmlns:a16="http://schemas.microsoft.com/office/drawing/2014/main" id="{BF866DBD-AFA5-E34A-AFF1-B30F11404610}"/>
              </a:ext>
            </a:extLst>
          </p:cNvPr>
          <p:cNvSpPr txBox="1"/>
          <p:nvPr/>
        </p:nvSpPr>
        <p:spPr>
          <a:xfrm>
            <a:off x="10830521" y="15243233"/>
            <a:ext cx="753456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p:txBody>
      </p:sp>
      <p:sp>
        <p:nvSpPr>
          <p:cNvPr id="35" name="TextBox 34">
            <a:extLst>
              <a:ext uri="{FF2B5EF4-FFF2-40B4-BE49-F238E27FC236}">
                <a16:creationId xmlns:a16="http://schemas.microsoft.com/office/drawing/2014/main" id="{A7640BDE-C67D-B84A-829C-36A8AE3405CF}"/>
              </a:ext>
            </a:extLst>
          </p:cNvPr>
          <p:cNvSpPr txBox="1"/>
          <p:nvPr/>
        </p:nvSpPr>
        <p:spPr>
          <a:xfrm>
            <a:off x="20145574" y="26466884"/>
            <a:ext cx="7560214"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 sam quodit quaerumquiam ex eatquid eliqui dolupta tiatiumet et voluptae sequi consent, occusa inciend itatqui tem quis idest iligenti dolesti nvenda que comnient que nessi sandianis con et adi sit, occum fugiaestibea doloris ut quaspic tem licidita voluptatus ent eos res dolorescimus doloreptur, erem dignatist, </a:t>
            </a:r>
          </a:p>
        </p:txBody>
      </p:sp>
      <p:sp>
        <p:nvSpPr>
          <p:cNvPr id="39" name="Rectangle 38">
            <a:extLst>
              <a:ext uri="{FF2B5EF4-FFF2-40B4-BE49-F238E27FC236}">
                <a16:creationId xmlns:a16="http://schemas.microsoft.com/office/drawing/2014/main" id="{95B41FA5-B29F-AA4F-BF8E-7878B98CD4FC}"/>
              </a:ext>
            </a:extLst>
          </p:cNvPr>
          <p:cNvSpPr/>
          <p:nvPr/>
        </p:nvSpPr>
        <p:spPr>
          <a:xfrm>
            <a:off x="20145574" y="15318847"/>
            <a:ext cx="7400925" cy="1044560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0" name="Rectangle 39">
            <a:extLst>
              <a:ext uri="{FF2B5EF4-FFF2-40B4-BE49-F238E27FC236}">
                <a16:creationId xmlns:a16="http://schemas.microsoft.com/office/drawing/2014/main" id="{940378C1-64A1-9341-AEAA-708C33149AAC}"/>
              </a:ext>
            </a:extLst>
          </p:cNvPr>
          <p:cNvSpPr/>
          <p:nvPr/>
        </p:nvSpPr>
        <p:spPr>
          <a:xfrm>
            <a:off x="1551001" y="17771383"/>
            <a:ext cx="7400925" cy="79930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1" name="Rectangle 40">
            <a:extLst>
              <a:ext uri="{FF2B5EF4-FFF2-40B4-BE49-F238E27FC236}">
                <a16:creationId xmlns:a16="http://schemas.microsoft.com/office/drawing/2014/main" id="{FF1F17DC-B350-C146-8493-0ABCAB026C2B}"/>
              </a:ext>
            </a:extLst>
          </p:cNvPr>
          <p:cNvSpPr/>
          <p:nvPr/>
        </p:nvSpPr>
        <p:spPr>
          <a:xfrm>
            <a:off x="29432846" y="9995131"/>
            <a:ext cx="7428706" cy="727145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64BBB3CF-C1EA-A94F-B695-24C7D8919629}"/>
              </a:ext>
            </a:extLst>
          </p:cNvPr>
          <p:cNvSpPr/>
          <p:nvPr/>
        </p:nvSpPr>
        <p:spPr>
          <a:xfrm>
            <a:off x="10830521" y="27426283"/>
            <a:ext cx="7400925" cy="380254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4" name="Rectangle 43">
            <a:extLst>
              <a:ext uri="{FF2B5EF4-FFF2-40B4-BE49-F238E27FC236}">
                <a16:creationId xmlns:a16="http://schemas.microsoft.com/office/drawing/2014/main" id="{0BF68F78-D1CD-2F4C-9F77-7579004F91E0}"/>
              </a:ext>
            </a:extLst>
          </p:cNvPr>
          <p:cNvSpPr/>
          <p:nvPr/>
        </p:nvSpPr>
        <p:spPr>
          <a:xfrm>
            <a:off x="10830522" y="9815514"/>
            <a:ext cx="16715977" cy="30813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4CF520CD-A925-2841-9164-69A68FF5A849}"/>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B68BE46D-E5EB-604E-8132-F75B9972C859}"/>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6" name="Rectangle 45">
            <a:extLst>
              <a:ext uri="{FF2B5EF4-FFF2-40B4-BE49-F238E27FC236}">
                <a16:creationId xmlns:a16="http://schemas.microsoft.com/office/drawing/2014/main" id="{38A25E64-3B1A-F548-BC9F-6966971556CC}"/>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7" name="Oval 46">
            <a:extLst>
              <a:ext uri="{FF2B5EF4-FFF2-40B4-BE49-F238E27FC236}">
                <a16:creationId xmlns:a16="http://schemas.microsoft.com/office/drawing/2014/main" id="{51FA3677-378C-3547-8245-C54D5410339A}"/>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3" name="Picture 2">
            <a:extLst>
              <a:ext uri="{FF2B5EF4-FFF2-40B4-BE49-F238E27FC236}">
                <a16:creationId xmlns:a16="http://schemas.microsoft.com/office/drawing/2014/main" id="{A14532A6-50D7-418B-ADC6-14E57046DE77}"/>
              </a:ext>
            </a:extLst>
          </p:cNvPr>
          <p:cNvPicPr>
            <a:picLocks noChangeAspect="1"/>
          </p:cNvPicPr>
          <p:nvPr/>
        </p:nvPicPr>
        <p:blipFill>
          <a:blip r:embed="rId2"/>
          <a:stretch>
            <a:fillRect/>
          </a:stretch>
        </p:blipFill>
        <p:spPr>
          <a:xfrm>
            <a:off x="25946300" y="3198284"/>
            <a:ext cx="9395348" cy="1898050"/>
          </a:xfrm>
          <a:prstGeom prst="rect">
            <a:avLst/>
          </a:prstGeom>
        </p:spPr>
      </p:pic>
      <p:pic>
        <p:nvPicPr>
          <p:cNvPr id="2" name="Picture 1">
            <a:extLst>
              <a:ext uri="{FF2B5EF4-FFF2-40B4-BE49-F238E27FC236}">
                <a16:creationId xmlns:a16="http://schemas.microsoft.com/office/drawing/2014/main" id="{484C1C42-364A-4ED5-9A7B-16869F0F5176}"/>
              </a:ext>
            </a:extLst>
          </p:cNvPr>
          <p:cNvPicPr>
            <a:picLocks noChangeAspect="1"/>
          </p:cNvPicPr>
          <p:nvPr/>
        </p:nvPicPr>
        <p:blipFill>
          <a:blip r:embed="rId3"/>
          <a:stretch>
            <a:fillRect/>
          </a:stretch>
        </p:blipFill>
        <p:spPr>
          <a:xfrm>
            <a:off x="10830260" y="18343064"/>
            <a:ext cx="7401185" cy="3804234"/>
          </a:xfrm>
          <a:prstGeom prst="rect">
            <a:avLst/>
          </a:prstGeom>
        </p:spPr>
      </p:pic>
      <p:pic>
        <p:nvPicPr>
          <p:cNvPr id="4" name="Picture 3">
            <a:extLst>
              <a:ext uri="{FF2B5EF4-FFF2-40B4-BE49-F238E27FC236}">
                <a16:creationId xmlns:a16="http://schemas.microsoft.com/office/drawing/2014/main" id="{7800231F-FE58-4863-B8B5-7518F6711771}"/>
              </a:ext>
            </a:extLst>
          </p:cNvPr>
          <p:cNvPicPr>
            <a:picLocks noChangeAspect="1"/>
          </p:cNvPicPr>
          <p:nvPr/>
        </p:nvPicPr>
        <p:blipFill>
          <a:blip r:embed="rId3"/>
          <a:stretch>
            <a:fillRect/>
          </a:stretch>
        </p:blipFill>
        <p:spPr>
          <a:xfrm>
            <a:off x="10830261" y="22824335"/>
            <a:ext cx="7401185" cy="3804234"/>
          </a:xfrm>
          <a:prstGeom prst="rect">
            <a:avLst/>
          </a:prstGeom>
        </p:spPr>
      </p:pic>
    </p:spTree>
    <p:extLst>
      <p:ext uri="{BB962C8B-B14F-4D97-AF65-F5344CB8AC3E}">
        <p14:creationId xmlns:p14="http://schemas.microsoft.com/office/powerpoint/2010/main" val="4137180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1B2F3F4-09B0-AF43-99F4-57966F82DA2C}"/>
              </a:ext>
            </a:extLst>
          </p:cNvPr>
          <p:cNvSpPr/>
          <p:nvPr/>
        </p:nvSpPr>
        <p:spPr>
          <a:xfrm>
            <a:off x="1029297" y="8444776"/>
            <a:ext cx="9772053" cy="6824155"/>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6" name="Rectangle 5">
            <a:extLst>
              <a:ext uri="{FF2B5EF4-FFF2-40B4-BE49-F238E27FC236}">
                <a16:creationId xmlns:a16="http://schemas.microsoft.com/office/drawing/2014/main" id="{3BA2A88B-3360-5040-9003-E2372CDE5E46}"/>
              </a:ext>
            </a:extLst>
          </p:cNvPr>
          <p:cNvSpPr/>
          <p:nvPr/>
        </p:nvSpPr>
        <p:spPr>
          <a:xfrm>
            <a:off x="1029297" y="8458201"/>
            <a:ext cx="9772053"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6B90A20-4E2F-9345-8389-3629C2404D3E}"/>
              </a:ext>
            </a:extLst>
          </p:cNvPr>
          <p:cNvSpPr txBox="1"/>
          <p:nvPr/>
        </p:nvSpPr>
        <p:spPr>
          <a:xfrm>
            <a:off x="1543249" y="9815513"/>
            <a:ext cx="8991402"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a:t>
            </a:r>
          </a:p>
        </p:txBody>
      </p:sp>
      <p:sp>
        <p:nvSpPr>
          <p:cNvPr id="8" name="Rectangle 7">
            <a:extLst>
              <a:ext uri="{FF2B5EF4-FFF2-40B4-BE49-F238E27FC236}">
                <a16:creationId xmlns:a16="http://schemas.microsoft.com/office/drawing/2014/main" id="{F6798962-C1C7-D04D-A223-75C1A115DA80}"/>
              </a:ext>
            </a:extLst>
          </p:cNvPr>
          <p:cNvSpPr/>
          <p:nvPr/>
        </p:nvSpPr>
        <p:spPr>
          <a:xfrm>
            <a:off x="1029297" y="15780899"/>
            <a:ext cx="9772053" cy="3271219"/>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9" name="Rectangle 8">
            <a:extLst>
              <a:ext uri="{FF2B5EF4-FFF2-40B4-BE49-F238E27FC236}">
                <a16:creationId xmlns:a16="http://schemas.microsoft.com/office/drawing/2014/main" id="{EC4A6358-4507-B847-8C53-A48D4ED9E51F}"/>
              </a:ext>
            </a:extLst>
          </p:cNvPr>
          <p:cNvSpPr/>
          <p:nvPr/>
        </p:nvSpPr>
        <p:spPr>
          <a:xfrm>
            <a:off x="1029297" y="15780899"/>
            <a:ext cx="9772053"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3D29A58E-D562-F54D-B558-954C3CA12777}"/>
              </a:ext>
            </a:extLst>
          </p:cNvPr>
          <p:cNvSpPr txBox="1"/>
          <p:nvPr/>
        </p:nvSpPr>
        <p:spPr>
          <a:xfrm>
            <a:off x="1543249" y="17138211"/>
            <a:ext cx="8991402"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11" name="Rectangle 10">
            <a:extLst>
              <a:ext uri="{FF2B5EF4-FFF2-40B4-BE49-F238E27FC236}">
                <a16:creationId xmlns:a16="http://schemas.microsoft.com/office/drawing/2014/main" id="{056CC652-4A5B-054C-B7C1-8A506A4D8DED}"/>
              </a:ext>
            </a:extLst>
          </p:cNvPr>
          <p:cNvSpPr/>
          <p:nvPr/>
        </p:nvSpPr>
        <p:spPr>
          <a:xfrm>
            <a:off x="1029297" y="19564086"/>
            <a:ext cx="9772053" cy="12439913"/>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2" name="Rectangle 11">
            <a:extLst>
              <a:ext uri="{FF2B5EF4-FFF2-40B4-BE49-F238E27FC236}">
                <a16:creationId xmlns:a16="http://schemas.microsoft.com/office/drawing/2014/main" id="{0639631C-08BB-0541-B861-34DFCCDB4FE0}"/>
              </a:ext>
            </a:extLst>
          </p:cNvPr>
          <p:cNvSpPr/>
          <p:nvPr/>
        </p:nvSpPr>
        <p:spPr>
          <a:xfrm>
            <a:off x="1029297" y="19564086"/>
            <a:ext cx="9772053"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3" name="TextBox 12">
            <a:extLst>
              <a:ext uri="{FF2B5EF4-FFF2-40B4-BE49-F238E27FC236}">
                <a16:creationId xmlns:a16="http://schemas.microsoft.com/office/drawing/2014/main" id="{50FD8DF5-9B3B-8A44-AA28-70DEB4E46187}"/>
              </a:ext>
            </a:extLst>
          </p:cNvPr>
          <p:cNvSpPr txBox="1"/>
          <p:nvPr/>
        </p:nvSpPr>
        <p:spPr>
          <a:xfrm>
            <a:off x="1543250" y="30356460"/>
            <a:ext cx="8991402"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a:t>
            </a:r>
          </a:p>
        </p:txBody>
      </p:sp>
      <p:sp>
        <p:nvSpPr>
          <p:cNvPr id="14" name="Rectangle 13">
            <a:extLst>
              <a:ext uri="{FF2B5EF4-FFF2-40B4-BE49-F238E27FC236}">
                <a16:creationId xmlns:a16="http://schemas.microsoft.com/office/drawing/2014/main" id="{0847A8CC-451A-FF4D-A992-5AA8F5046E6F}"/>
              </a:ext>
            </a:extLst>
          </p:cNvPr>
          <p:cNvSpPr/>
          <p:nvPr/>
        </p:nvSpPr>
        <p:spPr>
          <a:xfrm>
            <a:off x="11658403" y="8444776"/>
            <a:ext cx="15058826" cy="23559223"/>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5" name="Rectangle 14">
            <a:extLst>
              <a:ext uri="{FF2B5EF4-FFF2-40B4-BE49-F238E27FC236}">
                <a16:creationId xmlns:a16="http://schemas.microsoft.com/office/drawing/2014/main" id="{6E1D1C45-5D5B-AE41-90A5-588D8661AF6B}"/>
              </a:ext>
            </a:extLst>
          </p:cNvPr>
          <p:cNvSpPr/>
          <p:nvPr/>
        </p:nvSpPr>
        <p:spPr>
          <a:xfrm>
            <a:off x="11658403" y="8458201"/>
            <a:ext cx="15058826"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04FF718D-5147-DC4F-BA2F-D53A6E71E851}"/>
              </a:ext>
            </a:extLst>
          </p:cNvPr>
          <p:cNvSpPr/>
          <p:nvPr/>
        </p:nvSpPr>
        <p:spPr>
          <a:xfrm>
            <a:off x="27603449" y="8444776"/>
            <a:ext cx="9772056" cy="13111878"/>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8" name="Rectangle 17">
            <a:extLst>
              <a:ext uri="{FF2B5EF4-FFF2-40B4-BE49-F238E27FC236}">
                <a16:creationId xmlns:a16="http://schemas.microsoft.com/office/drawing/2014/main" id="{138EC08D-F3CB-A243-A37D-C070C1327C62}"/>
              </a:ext>
            </a:extLst>
          </p:cNvPr>
          <p:cNvSpPr/>
          <p:nvPr/>
        </p:nvSpPr>
        <p:spPr>
          <a:xfrm>
            <a:off x="27603449" y="8458201"/>
            <a:ext cx="9772056"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872CFE89-0E27-8F41-8E99-EA630A86D407}"/>
              </a:ext>
            </a:extLst>
          </p:cNvPr>
          <p:cNvSpPr txBox="1"/>
          <p:nvPr/>
        </p:nvSpPr>
        <p:spPr>
          <a:xfrm>
            <a:off x="28117403" y="18699632"/>
            <a:ext cx="8910480"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20" name="Rectangle 19">
            <a:extLst>
              <a:ext uri="{FF2B5EF4-FFF2-40B4-BE49-F238E27FC236}">
                <a16:creationId xmlns:a16="http://schemas.microsoft.com/office/drawing/2014/main" id="{36CCAA2E-E485-8344-A536-7BD3970D2820}"/>
              </a:ext>
            </a:extLst>
          </p:cNvPr>
          <p:cNvSpPr/>
          <p:nvPr/>
        </p:nvSpPr>
        <p:spPr>
          <a:xfrm>
            <a:off x="27603449" y="22068623"/>
            <a:ext cx="9772056" cy="4266406"/>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1" name="Rectangle 20">
            <a:extLst>
              <a:ext uri="{FF2B5EF4-FFF2-40B4-BE49-F238E27FC236}">
                <a16:creationId xmlns:a16="http://schemas.microsoft.com/office/drawing/2014/main" id="{59430B91-8AA9-6348-80F6-DF385B5A1F00}"/>
              </a:ext>
            </a:extLst>
          </p:cNvPr>
          <p:cNvSpPr/>
          <p:nvPr/>
        </p:nvSpPr>
        <p:spPr>
          <a:xfrm>
            <a:off x="27603449" y="22068622"/>
            <a:ext cx="9772056"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28117403" y="23425935"/>
            <a:ext cx="8910480"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a:t>
            </a:r>
          </a:p>
        </p:txBody>
      </p:sp>
      <p:sp>
        <p:nvSpPr>
          <p:cNvPr id="23" name="Rectangle 22">
            <a:extLst>
              <a:ext uri="{FF2B5EF4-FFF2-40B4-BE49-F238E27FC236}">
                <a16:creationId xmlns:a16="http://schemas.microsoft.com/office/drawing/2014/main" id="{B2AE2714-85D6-9141-8BE7-6A70A37DE111}"/>
              </a:ext>
            </a:extLst>
          </p:cNvPr>
          <p:cNvSpPr/>
          <p:nvPr/>
        </p:nvSpPr>
        <p:spPr>
          <a:xfrm>
            <a:off x="27603449" y="26846998"/>
            <a:ext cx="9772056" cy="5118365"/>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4" name="Rectangle 23">
            <a:extLst>
              <a:ext uri="{FF2B5EF4-FFF2-40B4-BE49-F238E27FC236}">
                <a16:creationId xmlns:a16="http://schemas.microsoft.com/office/drawing/2014/main" id="{13D96B68-D54A-5A40-A6AC-3E453DB8FF98}"/>
              </a:ext>
            </a:extLst>
          </p:cNvPr>
          <p:cNvSpPr/>
          <p:nvPr/>
        </p:nvSpPr>
        <p:spPr>
          <a:xfrm>
            <a:off x="27603449" y="26846997"/>
            <a:ext cx="9772056"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988C4C15-2C03-0B49-95A9-8826656316BF}"/>
              </a:ext>
            </a:extLst>
          </p:cNvPr>
          <p:cNvSpPr txBox="1"/>
          <p:nvPr/>
        </p:nvSpPr>
        <p:spPr>
          <a:xfrm>
            <a:off x="28117403" y="28204309"/>
            <a:ext cx="8910480"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a:t>
            </a:r>
          </a:p>
        </p:txBody>
      </p:sp>
      <p:sp>
        <p:nvSpPr>
          <p:cNvPr id="32" name="Rectangle 31">
            <a:extLst>
              <a:ext uri="{FF2B5EF4-FFF2-40B4-BE49-F238E27FC236}">
                <a16:creationId xmlns:a16="http://schemas.microsoft.com/office/drawing/2014/main" id="{6BF1801F-E1EB-5F4B-B7A6-3185FBAD71A6}"/>
              </a:ext>
            </a:extLst>
          </p:cNvPr>
          <p:cNvSpPr/>
          <p:nvPr/>
        </p:nvSpPr>
        <p:spPr>
          <a:xfrm>
            <a:off x="12195365"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3" name="Rectangle 32">
            <a:extLst>
              <a:ext uri="{FF2B5EF4-FFF2-40B4-BE49-F238E27FC236}">
                <a16:creationId xmlns:a16="http://schemas.microsoft.com/office/drawing/2014/main" id="{0B253A3C-9090-C343-B90E-223921CC5F9B}"/>
              </a:ext>
            </a:extLst>
          </p:cNvPr>
          <p:cNvSpPr/>
          <p:nvPr/>
        </p:nvSpPr>
        <p:spPr>
          <a:xfrm>
            <a:off x="12172355" y="24695863"/>
            <a:ext cx="14060091" cy="64353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4" name="TextBox 33">
            <a:extLst>
              <a:ext uri="{FF2B5EF4-FFF2-40B4-BE49-F238E27FC236}">
                <a16:creationId xmlns:a16="http://schemas.microsoft.com/office/drawing/2014/main" id="{A20B555C-CA20-DC4A-9662-ED9977A9ECAE}"/>
              </a:ext>
            </a:extLst>
          </p:cNvPr>
          <p:cNvSpPr txBox="1"/>
          <p:nvPr/>
        </p:nvSpPr>
        <p:spPr>
          <a:xfrm>
            <a:off x="12172355" y="21123306"/>
            <a:ext cx="14212338"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et</a:t>
            </a:r>
          </a:p>
        </p:txBody>
      </p:sp>
      <p:sp>
        <p:nvSpPr>
          <p:cNvPr id="35" name="Rectangle 34">
            <a:extLst>
              <a:ext uri="{FF2B5EF4-FFF2-40B4-BE49-F238E27FC236}">
                <a16:creationId xmlns:a16="http://schemas.microsoft.com/office/drawing/2014/main" id="{61F2BB6E-CB89-4B48-A794-D00A927F8D24}"/>
              </a:ext>
            </a:extLst>
          </p:cNvPr>
          <p:cNvSpPr/>
          <p:nvPr/>
        </p:nvSpPr>
        <p:spPr>
          <a:xfrm>
            <a:off x="17010836"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6" name="Rectangle 35">
            <a:extLst>
              <a:ext uri="{FF2B5EF4-FFF2-40B4-BE49-F238E27FC236}">
                <a16:creationId xmlns:a16="http://schemas.microsoft.com/office/drawing/2014/main" id="{B103A35D-410B-A749-B6AC-0AC96BF17BAD}"/>
              </a:ext>
            </a:extLst>
          </p:cNvPr>
          <p:cNvSpPr/>
          <p:nvPr/>
        </p:nvSpPr>
        <p:spPr>
          <a:xfrm>
            <a:off x="21826306" y="17958064"/>
            <a:ext cx="4406140"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D9480568-5B2E-934D-A2FB-7AE0B80B2236}"/>
              </a:ext>
            </a:extLst>
          </p:cNvPr>
          <p:cNvSpPr/>
          <p:nvPr/>
        </p:nvSpPr>
        <p:spPr>
          <a:xfrm>
            <a:off x="1543250" y="20921398"/>
            <a:ext cx="8744148" cy="879871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9" name="Rectangle 38">
            <a:extLst>
              <a:ext uri="{FF2B5EF4-FFF2-40B4-BE49-F238E27FC236}">
                <a16:creationId xmlns:a16="http://schemas.microsoft.com/office/drawing/2014/main" id="{5AFF426C-1E59-F04F-9730-6B9A1615133C}"/>
              </a:ext>
            </a:extLst>
          </p:cNvPr>
          <p:cNvSpPr/>
          <p:nvPr/>
        </p:nvSpPr>
        <p:spPr>
          <a:xfrm>
            <a:off x="12172355" y="9838938"/>
            <a:ext cx="14060091" cy="7581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0" name="Rectangle 39">
            <a:extLst>
              <a:ext uri="{FF2B5EF4-FFF2-40B4-BE49-F238E27FC236}">
                <a16:creationId xmlns:a16="http://schemas.microsoft.com/office/drawing/2014/main" id="{7337F237-67C3-3B45-962A-FAF1B2DAC493}"/>
              </a:ext>
            </a:extLst>
          </p:cNvPr>
          <p:cNvSpPr/>
          <p:nvPr/>
        </p:nvSpPr>
        <p:spPr>
          <a:xfrm>
            <a:off x="28117403" y="9838938"/>
            <a:ext cx="8744149" cy="834872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C019B81A-2BDA-9E42-8B88-1029D21CA5C5}"/>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E7FFAAC7-1BA2-6644-9A1E-E80ACC2AA279}"/>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3" name="Rectangle 42">
            <a:extLst>
              <a:ext uri="{FF2B5EF4-FFF2-40B4-BE49-F238E27FC236}">
                <a16:creationId xmlns:a16="http://schemas.microsoft.com/office/drawing/2014/main" id="{49C82651-9964-324E-A302-6EB1314944F5}"/>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DE3498F5-857A-7B44-B204-BFC32A223ACC}"/>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 name="Picture 3">
            <a:extLst>
              <a:ext uri="{FF2B5EF4-FFF2-40B4-BE49-F238E27FC236}">
                <a16:creationId xmlns:a16="http://schemas.microsoft.com/office/drawing/2014/main" id="{4BBBEC02-217A-4301-B54F-4E952DC6F5C2}"/>
              </a:ext>
            </a:extLst>
          </p:cNvPr>
          <p:cNvPicPr>
            <a:picLocks noChangeAspect="1"/>
          </p:cNvPicPr>
          <p:nvPr/>
        </p:nvPicPr>
        <p:blipFill>
          <a:blip r:embed="rId2"/>
          <a:stretch>
            <a:fillRect/>
          </a:stretch>
        </p:blipFill>
        <p:spPr>
          <a:xfrm>
            <a:off x="25946300" y="3198284"/>
            <a:ext cx="9394750" cy="1896020"/>
          </a:xfrm>
          <a:prstGeom prst="rect">
            <a:avLst/>
          </a:prstGeom>
        </p:spPr>
      </p:pic>
    </p:spTree>
    <p:extLst>
      <p:ext uri="{BB962C8B-B14F-4D97-AF65-F5344CB8AC3E}">
        <p14:creationId xmlns:p14="http://schemas.microsoft.com/office/powerpoint/2010/main" val="2963147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2457450"/>
            <a:ext cx="38404800" cy="28003500"/>
          </a:xfrm>
          <a:prstGeom prst="rect">
            <a:avLst/>
          </a:prstGeom>
          <a:solidFill>
            <a:srgbClr val="4A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2880360" y="8791576"/>
            <a:ext cx="32644080" cy="9749366"/>
          </a:xfrm>
        </p:spPr>
        <p:txBody>
          <a:bodyPr>
            <a:normAutofit/>
          </a:bodyPr>
          <a:lstStyle/>
          <a:p>
            <a:r>
              <a:rPr lang="en-US" sz="30625" b="1" dirty="0">
                <a:solidFill>
                  <a:schemeClr val="bg1"/>
                </a:solidFill>
                <a:latin typeface="+mn-lt"/>
              </a:rPr>
              <a:t>Style 2</a:t>
            </a:r>
            <a:br>
              <a:rPr lang="en-US" sz="30625" b="1" dirty="0">
                <a:solidFill>
                  <a:schemeClr val="bg1"/>
                </a:solidFill>
                <a:latin typeface="+mn-lt"/>
              </a:rPr>
            </a:br>
            <a:r>
              <a:rPr lang="en-US" sz="17800" b="1" dirty="0">
                <a:solidFill>
                  <a:schemeClr val="bg1"/>
                </a:solidFill>
                <a:latin typeface="+mn-lt"/>
              </a:rPr>
              <a:t>Shadow Box Text</a:t>
            </a:r>
            <a:endParaRPr lang="en-US" sz="30625" b="1" dirty="0">
              <a:solidFill>
                <a:schemeClr val="bg1"/>
              </a:solidFill>
              <a:latin typeface="+mn-lt"/>
            </a:endParaRPr>
          </a:p>
        </p:txBody>
      </p:sp>
    </p:spTree>
    <p:extLst>
      <p:ext uri="{BB962C8B-B14F-4D97-AF65-F5344CB8AC3E}">
        <p14:creationId xmlns:p14="http://schemas.microsoft.com/office/powerpoint/2010/main" val="3623587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2642BAB-3737-CE4C-874C-5EA986C6E360}"/>
              </a:ext>
            </a:extLst>
          </p:cNvPr>
          <p:cNvSpPr/>
          <p:nvPr/>
        </p:nvSpPr>
        <p:spPr>
          <a:xfrm>
            <a:off x="1029296" y="9482138"/>
            <a:ext cx="11429206" cy="5786792"/>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9A170FEF-011A-5342-B701-2B5D8E102B3F}"/>
              </a:ext>
            </a:extLst>
          </p:cNvPr>
          <p:cNvSpPr/>
          <p:nvPr/>
        </p:nvSpPr>
        <p:spPr>
          <a:xfrm>
            <a:off x="1029296" y="8458201"/>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0054D73D-2049-6943-9D0F-F943E4C153F2}"/>
              </a:ext>
            </a:extLst>
          </p:cNvPr>
          <p:cNvSpPr/>
          <p:nvPr/>
        </p:nvSpPr>
        <p:spPr>
          <a:xfrm>
            <a:off x="1029296" y="16804835"/>
            <a:ext cx="11429206" cy="2247283"/>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8" name="Rectangle 7">
            <a:extLst>
              <a:ext uri="{FF2B5EF4-FFF2-40B4-BE49-F238E27FC236}">
                <a16:creationId xmlns:a16="http://schemas.microsoft.com/office/drawing/2014/main" id="{F70CDB76-B0F2-6F41-8B57-3F2A80D0319B}"/>
              </a:ext>
            </a:extLst>
          </p:cNvPr>
          <p:cNvSpPr/>
          <p:nvPr/>
        </p:nvSpPr>
        <p:spPr>
          <a:xfrm>
            <a:off x="1029296" y="15780898"/>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6AA515A-3A7F-5640-8920-E1BB8F2119C1}"/>
              </a:ext>
            </a:extLst>
          </p:cNvPr>
          <p:cNvSpPr/>
          <p:nvPr/>
        </p:nvSpPr>
        <p:spPr>
          <a:xfrm>
            <a:off x="1029296" y="20588023"/>
            <a:ext cx="11429206" cy="11249722"/>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1" name="Rectangle 10">
            <a:extLst>
              <a:ext uri="{FF2B5EF4-FFF2-40B4-BE49-F238E27FC236}">
                <a16:creationId xmlns:a16="http://schemas.microsoft.com/office/drawing/2014/main" id="{FD122781-2C66-7D44-B469-BC6909743CF3}"/>
              </a:ext>
            </a:extLst>
          </p:cNvPr>
          <p:cNvSpPr/>
          <p:nvPr/>
        </p:nvSpPr>
        <p:spPr>
          <a:xfrm>
            <a:off x="1029296" y="19564086"/>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3" name="Rectangle 12">
            <a:extLst>
              <a:ext uri="{FF2B5EF4-FFF2-40B4-BE49-F238E27FC236}">
                <a16:creationId xmlns:a16="http://schemas.microsoft.com/office/drawing/2014/main" id="{2ED94CB9-0EA5-0949-9A16-A3B9F670D1D8}"/>
              </a:ext>
            </a:extLst>
          </p:cNvPr>
          <p:cNvSpPr/>
          <p:nvPr/>
        </p:nvSpPr>
        <p:spPr>
          <a:xfrm>
            <a:off x="13487797" y="9482137"/>
            <a:ext cx="11429206" cy="22355607"/>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4" name="Rectangle 13">
            <a:extLst>
              <a:ext uri="{FF2B5EF4-FFF2-40B4-BE49-F238E27FC236}">
                <a16:creationId xmlns:a16="http://schemas.microsoft.com/office/drawing/2014/main" id="{DEE8E935-1F76-7B41-A8A0-FA9A6DC4CBE3}"/>
              </a:ext>
            </a:extLst>
          </p:cNvPr>
          <p:cNvSpPr/>
          <p:nvPr/>
        </p:nvSpPr>
        <p:spPr>
          <a:xfrm>
            <a:off x="13487797" y="8458201"/>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1E18157A-849D-C64E-A21E-09BF4AEC930A}"/>
              </a:ext>
            </a:extLst>
          </p:cNvPr>
          <p:cNvSpPr/>
          <p:nvPr/>
        </p:nvSpPr>
        <p:spPr>
          <a:xfrm>
            <a:off x="25946298" y="9482139"/>
            <a:ext cx="11429207" cy="11861726"/>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7" name="Rectangle 16">
            <a:extLst>
              <a:ext uri="{FF2B5EF4-FFF2-40B4-BE49-F238E27FC236}">
                <a16:creationId xmlns:a16="http://schemas.microsoft.com/office/drawing/2014/main" id="{259C470A-374F-3543-B16F-0BC89D36B0E4}"/>
              </a:ext>
            </a:extLst>
          </p:cNvPr>
          <p:cNvSpPr/>
          <p:nvPr/>
        </p:nvSpPr>
        <p:spPr>
          <a:xfrm>
            <a:off x="25946298" y="8458201"/>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306728DD-3024-1B4C-94BC-95C541653A9E}"/>
              </a:ext>
            </a:extLst>
          </p:cNvPr>
          <p:cNvSpPr/>
          <p:nvPr/>
        </p:nvSpPr>
        <p:spPr>
          <a:xfrm>
            <a:off x="25946297" y="22879771"/>
            <a:ext cx="11429207" cy="3242469"/>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0" name="Rectangle 19">
            <a:extLst>
              <a:ext uri="{FF2B5EF4-FFF2-40B4-BE49-F238E27FC236}">
                <a16:creationId xmlns:a16="http://schemas.microsoft.com/office/drawing/2014/main" id="{91CEC3C6-A0A1-964B-B8A8-C834154687AF}"/>
              </a:ext>
            </a:extLst>
          </p:cNvPr>
          <p:cNvSpPr/>
          <p:nvPr/>
        </p:nvSpPr>
        <p:spPr>
          <a:xfrm>
            <a:off x="25946297" y="21855833"/>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6460251" y="23213145"/>
            <a:ext cx="10567631"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a:t>
            </a:r>
          </a:p>
        </p:txBody>
      </p:sp>
      <p:sp>
        <p:nvSpPr>
          <p:cNvPr id="22" name="Rectangle 21">
            <a:extLst>
              <a:ext uri="{FF2B5EF4-FFF2-40B4-BE49-F238E27FC236}">
                <a16:creationId xmlns:a16="http://schemas.microsoft.com/office/drawing/2014/main" id="{54B3CC67-6308-3A40-A153-2DC8481A1C10}"/>
              </a:ext>
            </a:extLst>
          </p:cNvPr>
          <p:cNvSpPr/>
          <p:nvPr/>
        </p:nvSpPr>
        <p:spPr>
          <a:xfrm>
            <a:off x="25946297" y="27658145"/>
            <a:ext cx="11429207" cy="409442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3" name="Rectangle 22">
            <a:extLst>
              <a:ext uri="{FF2B5EF4-FFF2-40B4-BE49-F238E27FC236}">
                <a16:creationId xmlns:a16="http://schemas.microsoft.com/office/drawing/2014/main" id="{BBD28B2E-EB3C-4243-98EF-FED959248E29}"/>
              </a:ext>
            </a:extLst>
          </p:cNvPr>
          <p:cNvSpPr/>
          <p:nvPr/>
        </p:nvSpPr>
        <p:spPr>
          <a:xfrm>
            <a:off x="25946297" y="26634208"/>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6460251" y="27991520"/>
            <a:ext cx="10567631"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35" name="TextBox 34">
            <a:extLst>
              <a:ext uri="{FF2B5EF4-FFF2-40B4-BE49-F238E27FC236}">
                <a16:creationId xmlns:a16="http://schemas.microsoft.com/office/drawing/2014/main" id="{2667DC49-1AAA-DF45-9F5A-145600518203}"/>
              </a:ext>
            </a:extLst>
          </p:cNvPr>
          <p:cNvSpPr txBox="1"/>
          <p:nvPr/>
        </p:nvSpPr>
        <p:spPr>
          <a:xfrm>
            <a:off x="1551002" y="9815513"/>
            <a:ext cx="10594961"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a:t>
            </a:r>
          </a:p>
        </p:txBody>
      </p:sp>
      <p:sp>
        <p:nvSpPr>
          <p:cNvPr id="36" name="TextBox 35">
            <a:extLst>
              <a:ext uri="{FF2B5EF4-FFF2-40B4-BE49-F238E27FC236}">
                <a16:creationId xmlns:a16="http://schemas.microsoft.com/office/drawing/2014/main" id="{93BD52D7-8AB6-9343-9826-7D8A3FE09445}"/>
              </a:ext>
            </a:extLst>
          </p:cNvPr>
          <p:cNvSpPr txBox="1"/>
          <p:nvPr/>
        </p:nvSpPr>
        <p:spPr>
          <a:xfrm>
            <a:off x="1551002" y="17138211"/>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43" name="TextBox 42">
            <a:extLst>
              <a:ext uri="{FF2B5EF4-FFF2-40B4-BE49-F238E27FC236}">
                <a16:creationId xmlns:a16="http://schemas.microsoft.com/office/drawing/2014/main" id="{8D28AEA9-5D86-9445-8D15-B0412023DE98}"/>
              </a:ext>
            </a:extLst>
          </p:cNvPr>
          <p:cNvSpPr txBox="1"/>
          <p:nvPr/>
        </p:nvSpPr>
        <p:spPr>
          <a:xfrm>
            <a:off x="1551002" y="20921400"/>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44" name="TextBox 43">
            <a:extLst>
              <a:ext uri="{FF2B5EF4-FFF2-40B4-BE49-F238E27FC236}">
                <a16:creationId xmlns:a16="http://schemas.microsoft.com/office/drawing/2014/main" id="{558CA455-34D5-904A-8560-5306A4602979}"/>
              </a:ext>
            </a:extLst>
          </p:cNvPr>
          <p:cNvSpPr txBox="1"/>
          <p:nvPr/>
        </p:nvSpPr>
        <p:spPr>
          <a:xfrm>
            <a:off x="26460252" y="17142974"/>
            <a:ext cx="10604846"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temquia nobisciur? Quis dolenem oluptam ne nonessumqui doluptatem exeribus id eveliquam qui nisqui atet eiciunt. 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65E006A4-197B-1E4A-A032-8416456FE3A9}"/>
              </a:ext>
            </a:extLst>
          </p:cNvPr>
          <p:cNvSpPr txBox="1"/>
          <p:nvPr/>
        </p:nvSpPr>
        <p:spPr>
          <a:xfrm>
            <a:off x="14001750" y="18910718"/>
            <a:ext cx="105408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63AB42F1-6F03-6940-A327-F0FC384D8585}"/>
              </a:ext>
            </a:extLst>
          </p:cNvPr>
          <p:cNvSpPr/>
          <p:nvPr/>
        </p:nvSpPr>
        <p:spPr>
          <a:xfrm>
            <a:off x="140017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9F0CC076-0EA6-744A-9EA6-ECEDE25939F3}"/>
              </a:ext>
            </a:extLst>
          </p:cNvPr>
          <p:cNvSpPr/>
          <p:nvPr/>
        </p:nvSpPr>
        <p:spPr>
          <a:xfrm>
            <a:off x="14001750" y="21694333"/>
            <a:ext cx="10401300" cy="596381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8" name="TextBox 47">
            <a:extLst>
              <a:ext uri="{FF2B5EF4-FFF2-40B4-BE49-F238E27FC236}">
                <a16:creationId xmlns:a16="http://schemas.microsoft.com/office/drawing/2014/main" id="{E3CD62C1-AC62-1846-B342-11C08F9D3B94}"/>
              </a:ext>
            </a:extLst>
          </p:cNvPr>
          <p:cNvSpPr txBox="1"/>
          <p:nvPr/>
        </p:nvSpPr>
        <p:spPr>
          <a:xfrm>
            <a:off x="14001750" y="28222389"/>
            <a:ext cx="105408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p:txBody>
      </p:sp>
      <p:sp>
        <p:nvSpPr>
          <p:cNvPr id="49" name="Rectangle 48">
            <a:extLst>
              <a:ext uri="{FF2B5EF4-FFF2-40B4-BE49-F238E27FC236}">
                <a16:creationId xmlns:a16="http://schemas.microsoft.com/office/drawing/2014/main" id="{FBE50F5E-8999-2F4D-843C-63D73AF1C8F0}"/>
              </a:ext>
            </a:extLst>
          </p:cNvPr>
          <p:cNvSpPr/>
          <p:nvPr/>
        </p:nvSpPr>
        <p:spPr>
          <a:xfrm>
            <a:off x="26460251" y="9994108"/>
            <a:ext cx="10401300"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0" name="Rectangle 49">
            <a:extLst>
              <a:ext uri="{FF2B5EF4-FFF2-40B4-BE49-F238E27FC236}">
                <a16:creationId xmlns:a16="http://schemas.microsoft.com/office/drawing/2014/main" id="{552A33FB-EB08-3847-8682-56B288822837}"/>
              </a:ext>
            </a:extLst>
          </p:cNvPr>
          <p:cNvSpPr/>
          <p:nvPr/>
        </p:nvSpPr>
        <p:spPr>
          <a:xfrm>
            <a:off x="1551001" y="23037769"/>
            <a:ext cx="10401300" cy="815056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1" name="Rectangle 50">
            <a:extLst>
              <a:ext uri="{FF2B5EF4-FFF2-40B4-BE49-F238E27FC236}">
                <a16:creationId xmlns:a16="http://schemas.microsoft.com/office/drawing/2014/main" id="{A288E3CF-48C7-714B-96EE-68A46D3F2A78}"/>
              </a:ext>
            </a:extLst>
          </p:cNvPr>
          <p:cNvSpPr/>
          <p:nvPr/>
        </p:nvSpPr>
        <p:spPr>
          <a:xfrm>
            <a:off x="14001749" y="9994107"/>
            <a:ext cx="10401300"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2" name="Rectangle 51">
            <a:extLst>
              <a:ext uri="{FF2B5EF4-FFF2-40B4-BE49-F238E27FC236}">
                <a16:creationId xmlns:a16="http://schemas.microsoft.com/office/drawing/2014/main" id="{67FCD1ED-9CBB-8A4A-981D-B9B2DB60B3B5}"/>
              </a:ext>
            </a:extLst>
          </p:cNvPr>
          <p:cNvSpPr/>
          <p:nvPr/>
        </p:nvSpPr>
        <p:spPr>
          <a:xfrm>
            <a:off x="196079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5CF0A6BE-EFAD-2F4D-9603-BB4597A1D408}"/>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56FF6AB5-C82D-A748-B0A8-2DFF6CE29024}"/>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0" name="Rectangle 39">
            <a:extLst>
              <a:ext uri="{FF2B5EF4-FFF2-40B4-BE49-F238E27FC236}">
                <a16:creationId xmlns:a16="http://schemas.microsoft.com/office/drawing/2014/main" id="{201EF73F-1808-1B43-B5B6-0B69F4628450}"/>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1" name="Oval 40">
            <a:extLst>
              <a:ext uri="{FF2B5EF4-FFF2-40B4-BE49-F238E27FC236}">
                <a16:creationId xmlns:a16="http://schemas.microsoft.com/office/drawing/2014/main" id="{D0A7C000-7CB3-984B-AE48-6D1B9FD41278}"/>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2" name="Picture 1">
            <a:extLst>
              <a:ext uri="{FF2B5EF4-FFF2-40B4-BE49-F238E27FC236}">
                <a16:creationId xmlns:a16="http://schemas.microsoft.com/office/drawing/2014/main" id="{2A8E2BD1-F70D-4512-9E0C-A821BD32C41A}"/>
              </a:ext>
            </a:extLst>
          </p:cNvPr>
          <p:cNvPicPr>
            <a:picLocks noChangeAspect="1"/>
          </p:cNvPicPr>
          <p:nvPr/>
        </p:nvPicPr>
        <p:blipFill>
          <a:blip r:embed="rId2"/>
          <a:stretch>
            <a:fillRect/>
          </a:stretch>
        </p:blipFill>
        <p:spPr>
          <a:xfrm>
            <a:off x="25946298" y="3192907"/>
            <a:ext cx="9394750" cy="1896020"/>
          </a:xfrm>
          <a:prstGeom prst="rect">
            <a:avLst/>
          </a:prstGeom>
        </p:spPr>
      </p:pic>
    </p:spTree>
    <p:extLst>
      <p:ext uri="{BB962C8B-B14F-4D97-AF65-F5344CB8AC3E}">
        <p14:creationId xmlns:p14="http://schemas.microsoft.com/office/powerpoint/2010/main" val="16563002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5CA5B6-D4CE-784B-AFC0-F048CF28B172}"/>
              </a:ext>
            </a:extLst>
          </p:cNvPr>
          <p:cNvSpPr/>
          <p:nvPr/>
        </p:nvSpPr>
        <p:spPr>
          <a:xfrm>
            <a:off x="1029296" y="9482138"/>
            <a:ext cx="8428831" cy="5786792"/>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6" name="Rectangle 5">
            <a:extLst>
              <a:ext uri="{FF2B5EF4-FFF2-40B4-BE49-F238E27FC236}">
                <a16:creationId xmlns:a16="http://schemas.microsoft.com/office/drawing/2014/main" id="{33B62474-A209-CC48-BEED-199F51C6AFFF}"/>
              </a:ext>
            </a:extLst>
          </p:cNvPr>
          <p:cNvSpPr/>
          <p:nvPr/>
        </p:nvSpPr>
        <p:spPr>
          <a:xfrm>
            <a:off x="1029296" y="8458201"/>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11D76E45-4221-784E-9042-7F1E9FCA2159}"/>
              </a:ext>
            </a:extLst>
          </p:cNvPr>
          <p:cNvSpPr/>
          <p:nvPr/>
        </p:nvSpPr>
        <p:spPr>
          <a:xfrm>
            <a:off x="1029296" y="16804835"/>
            <a:ext cx="8428831" cy="2247283"/>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9" name="Rectangle 8">
            <a:extLst>
              <a:ext uri="{FF2B5EF4-FFF2-40B4-BE49-F238E27FC236}">
                <a16:creationId xmlns:a16="http://schemas.microsoft.com/office/drawing/2014/main" id="{AAAC5DCF-ADC2-9640-AE73-5423F9C05D2D}"/>
              </a:ext>
            </a:extLst>
          </p:cNvPr>
          <p:cNvSpPr/>
          <p:nvPr/>
        </p:nvSpPr>
        <p:spPr>
          <a:xfrm>
            <a:off x="1029296" y="15780898"/>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2AC55AFA-F8C3-C646-9842-2C15C0F1787C}"/>
              </a:ext>
            </a:extLst>
          </p:cNvPr>
          <p:cNvSpPr/>
          <p:nvPr/>
        </p:nvSpPr>
        <p:spPr>
          <a:xfrm>
            <a:off x="1029296" y="20588023"/>
            <a:ext cx="8428831" cy="11374413"/>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2" name="Rectangle 11">
            <a:extLst>
              <a:ext uri="{FF2B5EF4-FFF2-40B4-BE49-F238E27FC236}">
                <a16:creationId xmlns:a16="http://schemas.microsoft.com/office/drawing/2014/main" id="{366CEFC7-6632-4146-8167-8131C6010436}"/>
              </a:ext>
            </a:extLst>
          </p:cNvPr>
          <p:cNvSpPr/>
          <p:nvPr/>
        </p:nvSpPr>
        <p:spPr>
          <a:xfrm>
            <a:off x="1029296" y="19564086"/>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4" name="Rectangle 13">
            <a:extLst>
              <a:ext uri="{FF2B5EF4-FFF2-40B4-BE49-F238E27FC236}">
                <a16:creationId xmlns:a16="http://schemas.microsoft.com/office/drawing/2014/main" id="{391B0B5D-77C3-2C4E-859F-9F48FF6A8317}"/>
              </a:ext>
            </a:extLst>
          </p:cNvPr>
          <p:cNvSpPr/>
          <p:nvPr/>
        </p:nvSpPr>
        <p:spPr>
          <a:xfrm>
            <a:off x="10315179" y="9482138"/>
            <a:ext cx="17745274" cy="2248029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5" name="Rectangle 14">
            <a:extLst>
              <a:ext uri="{FF2B5EF4-FFF2-40B4-BE49-F238E27FC236}">
                <a16:creationId xmlns:a16="http://schemas.microsoft.com/office/drawing/2014/main" id="{C0C7AB13-9DDD-C541-9442-BFD67D121370}"/>
              </a:ext>
            </a:extLst>
          </p:cNvPr>
          <p:cNvSpPr/>
          <p:nvPr/>
        </p:nvSpPr>
        <p:spPr>
          <a:xfrm>
            <a:off x="10315179" y="8458201"/>
            <a:ext cx="1774527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612E3E93-802E-AA44-9E8C-E2D9B39F1F24}"/>
              </a:ext>
            </a:extLst>
          </p:cNvPr>
          <p:cNvSpPr/>
          <p:nvPr/>
        </p:nvSpPr>
        <p:spPr>
          <a:xfrm>
            <a:off x="28917503" y="9482139"/>
            <a:ext cx="8458003" cy="12074516"/>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8" name="Rectangle 17">
            <a:extLst>
              <a:ext uri="{FF2B5EF4-FFF2-40B4-BE49-F238E27FC236}">
                <a16:creationId xmlns:a16="http://schemas.microsoft.com/office/drawing/2014/main" id="{66BE3F83-7CE9-C841-9FD7-854C8D59F3AA}"/>
              </a:ext>
            </a:extLst>
          </p:cNvPr>
          <p:cNvSpPr/>
          <p:nvPr/>
        </p:nvSpPr>
        <p:spPr>
          <a:xfrm>
            <a:off x="28917503" y="8458201"/>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60C0F2E-8FAE-0748-AEDD-F5EFEBD20562}"/>
              </a:ext>
            </a:extLst>
          </p:cNvPr>
          <p:cNvSpPr/>
          <p:nvPr/>
        </p:nvSpPr>
        <p:spPr>
          <a:xfrm>
            <a:off x="28917501" y="23092561"/>
            <a:ext cx="8458003" cy="3242469"/>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1" name="Rectangle 20">
            <a:extLst>
              <a:ext uri="{FF2B5EF4-FFF2-40B4-BE49-F238E27FC236}">
                <a16:creationId xmlns:a16="http://schemas.microsoft.com/office/drawing/2014/main" id="{6CD6AE6E-1DC4-C04E-91E5-605A2100EDED}"/>
              </a:ext>
            </a:extLst>
          </p:cNvPr>
          <p:cNvSpPr/>
          <p:nvPr/>
        </p:nvSpPr>
        <p:spPr>
          <a:xfrm>
            <a:off x="28917501" y="22068623"/>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32844" y="23425935"/>
            <a:ext cx="7613645"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a:t>
            </a:r>
          </a:p>
        </p:txBody>
      </p:sp>
      <p:sp>
        <p:nvSpPr>
          <p:cNvPr id="23" name="Rectangle 22">
            <a:extLst>
              <a:ext uri="{FF2B5EF4-FFF2-40B4-BE49-F238E27FC236}">
                <a16:creationId xmlns:a16="http://schemas.microsoft.com/office/drawing/2014/main" id="{A45ADA07-8278-B54B-9CE5-CA9E03B56D9F}"/>
              </a:ext>
            </a:extLst>
          </p:cNvPr>
          <p:cNvSpPr/>
          <p:nvPr/>
        </p:nvSpPr>
        <p:spPr>
          <a:xfrm>
            <a:off x="28917501" y="27870935"/>
            <a:ext cx="8458003" cy="409442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4" name="Rectangle 23">
            <a:extLst>
              <a:ext uri="{FF2B5EF4-FFF2-40B4-BE49-F238E27FC236}">
                <a16:creationId xmlns:a16="http://schemas.microsoft.com/office/drawing/2014/main" id="{258468F0-D162-6049-89F7-707BF1D66469}"/>
              </a:ext>
            </a:extLst>
          </p:cNvPr>
          <p:cNvSpPr/>
          <p:nvPr/>
        </p:nvSpPr>
        <p:spPr>
          <a:xfrm>
            <a:off x="28917501" y="26846998"/>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6CCC9FD2-2D31-614C-9866-71CB153F7003}"/>
              </a:ext>
            </a:extLst>
          </p:cNvPr>
          <p:cNvSpPr txBox="1"/>
          <p:nvPr/>
        </p:nvSpPr>
        <p:spPr>
          <a:xfrm>
            <a:off x="29432844" y="28204310"/>
            <a:ext cx="7613645"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37" name="TextBox 36">
            <a:extLst>
              <a:ext uri="{FF2B5EF4-FFF2-40B4-BE49-F238E27FC236}">
                <a16:creationId xmlns:a16="http://schemas.microsoft.com/office/drawing/2014/main" id="{F20CD2A7-AFEF-2E4C-B2DF-444FD84B685B}"/>
              </a:ext>
            </a:extLst>
          </p:cNvPr>
          <p:cNvSpPr txBox="1"/>
          <p:nvPr/>
        </p:nvSpPr>
        <p:spPr>
          <a:xfrm>
            <a:off x="1543249" y="9815513"/>
            <a:ext cx="7536956"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a:t>
            </a:r>
          </a:p>
        </p:txBody>
      </p:sp>
      <p:sp>
        <p:nvSpPr>
          <p:cNvPr id="38" name="TextBox 37">
            <a:extLst>
              <a:ext uri="{FF2B5EF4-FFF2-40B4-BE49-F238E27FC236}">
                <a16:creationId xmlns:a16="http://schemas.microsoft.com/office/drawing/2014/main" id="{375CFADF-DDCA-3D46-AAE0-A3E7BF8B8457}"/>
              </a:ext>
            </a:extLst>
          </p:cNvPr>
          <p:cNvSpPr txBox="1"/>
          <p:nvPr/>
        </p:nvSpPr>
        <p:spPr>
          <a:xfrm>
            <a:off x="1543249" y="17138212"/>
            <a:ext cx="753695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p:txBody>
      </p:sp>
      <p:sp>
        <p:nvSpPr>
          <p:cNvPr id="39" name="TextBox 38">
            <a:extLst>
              <a:ext uri="{FF2B5EF4-FFF2-40B4-BE49-F238E27FC236}">
                <a16:creationId xmlns:a16="http://schemas.microsoft.com/office/drawing/2014/main" id="{AC02F1E1-93BC-0544-AC3D-D23CFE725EC9}"/>
              </a:ext>
            </a:extLst>
          </p:cNvPr>
          <p:cNvSpPr txBox="1"/>
          <p:nvPr/>
        </p:nvSpPr>
        <p:spPr>
          <a:xfrm>
            <a:off x="1543249" y="20921400"/>
            <a:ext cx="7536956"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a:t>
            </a:r>
          </a:p>
        </p:txBody>
      </p:sp>
      <p:sp>
        <p:nvSpPr>
          <p:cNvPr id="40" name="TextBox 39">
            <a:extLst>
              <a:ext uri="{FF2B5EF4-FFF2-40B4-BE49-F238E27FC236}">
                <a16:creationId xmlns:a16="http://schemas.microsoft.com/office/drawing/2014/main" id="{A17BB0E1-8B2D-E545-9ED1-562817C09CFE}"/>
              </a:ext>
            </a:extLst>
          </p:cNvPr>
          <p:cNvSpPr txBox="1"/>
          <p:nvPr/>
        </p:nvSpPr>
        <p:spPr>
          <a:xfrm>
            <a:off x="29432846" y="19194486"/>
            <a:ext cx="7613645" cy="18883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a:t>
            </a:r>
          </a:p>
        </p:txBody>
      </p:sp>
      <p:sp>
        <p:nvSpPr>
          <p:cNvPr id="41" name="Rectangle 40">
            <a:extLst>
              <a:ext uri="{FF2B5EF4-FFF2-40B4-BE49-F238E27FC236}">
                <a16:creationId xmlns:a16="http://schemas.microsoft.com/office/drawing/2014/main" id="{07B39A13-29A3-2149-B96B-3EB4353C4437}"/>
              </a:ext>
            </a:extLst>
          </p:cNvPr>
          <p:cNvSpPr/>
          <p:nvPr/>
        </p:nvSpPr>
        <p:spPr>
          <a:xfrm>
            <a:off x="10830523"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4A349CEE-7932-EE4E-B85A-A85A5285AC01}"/>
              </a:ext>
            </a:extLst>
          </p:cNvPr>
          <p:cNvSpPr/>
          <p:nvPr/>
        </p:nvSpPr>
        <p:spPr>
          <a:xfrm>
            <a:off x="16683106"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2AEC47A7-2490-D443-9150-5906332673BA}"/>
              </a:ext>
            </a:extLst>
          </p:cNvPr>
          <p:cNvSpPr/>
          <p:nvPr/>
        </p:nvSpPr>
        <p:spPr>
          <a:xfrm>
            <a:off x="10830522" y="24695864"/>
            <a:ext cx="16715976" cy="647438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4" name="Rectangle 43">
            <a:extLst>
              <a:ext uri="{FF2B5EF4-FFF2-40B4-BE49-F238E27FC236}">
                <a16:creationId xmlns:a16="http://schemas.microsoft.com/office/drawing/2014/main" id="{F945A894-BD48-3146-8582-0FAF6F89A905}"/>
              </a:ext>
            </a:extLst>
          </p:cNvPr>
          <p:cNvSpPr/>
          <p:nvPr/>
        </p:nvSpPr>
        <p:spPr>
          <a:xfrm>
            <a:off x="22535690"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5" name="TextBox 44">
            <a:extLst>
              <a:ext uri="{FF2B5EF4-FFF2-40B4-BE49-F238E27FC236}">
                <a16:creationId xmlns:a16="http://schemas.microsoft.com/office/drawing/2014/main" id="{CF71253F-822B-FB4C-BF69-646BB6D7A7EF}"/>
              </a:ext>
            </a:extLst>
          </p:cNvPr>
          <p:cNvSpPr txBox="1"/>
          <p:nvPr/>
        </p:nvSpPr>
        <p:spPr>
          <a:xfrm>
            <a:off x="10830521" y="20690410"/>
            <a:ext cx="16893874" cy="368434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p:txBody>
      </p:sp>
      <p:sp>
        <p:nvSpPr>
          <p:cNvPr id="46" name="Rectangle 45">
            <a:extLst>
              <a:ext uri="{FF2B5EF4-FFF2-40B4-BE49-F238E27FC236}">
                <a16:creationId xmlns:a16="http://schemas.microsoft.com/office/drawing/2014/main" id="{95FFA540-4213-4D4E-B192-4A449A12F8D1}"/>
              </a:ext>
            </a:extLst>
          </p:cNvPr>
          <p:cNvSpPr/>
          <p:nvPr/>
        </p:nvSpPr>
        <p:spPr>
          <a:xfrm>
            <a:off x="1543249" y="23490338"/>
            <a:ext cx="7400925" cy="767991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3ECF3D8A-9129-964F-A0F9-07CF492279CA}"/>
              </a:ext>
            </a:extLst>
          </p:cNvPr>
          <p:cNvSpPr/>
          <p:nvPr/>
        </p:nvSpPr>
        <p:spPr>
          <a:xfrm>
            <a:off x="29432844" y="9994108"/>
            <a:ext cx="7428707" cy="853882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8" name="Rectangle 47">
            <a:extLst>
              <a:ext uri="{FF2B5EF4-FFF2-40B4-BE49-F238E27FC236}">
                <a16:creationId xmlns:a16="http://schemas.microsoft.com/office/drawing/2014/main" id="{B003C285-4EAC-9A4D-9541-7587CCE8116C}"/>
              </a:ext>
            </a:extLst>
          </p:cNvPr>
          <p:cNvSpPr/>
          <p:nvPr/>
        </p:nvSpPr>
        <p:spPr>
          <a:xfrm>
            <a:off x="10830521" y="9994107"/>
            <a:ext cx="16715976" cy="67007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5" name="TextBox 34">
            <a:extLst>
              <a:ext uri="{FF2B5EF4-FFF2-40B4-BE49-F238E27FC236}">
                <a16:creationId xmlns:a16="http://schemas.microsoft.com/office/drawing/2014/main" id="{F4C44463-CF15-A141-B0DA-D07D036CD310}"/>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DA83972F-9A46-9A47-A133-41482126942B}"/>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50" name="Rectangle 49">
            <a:extLst>
              <a:ext uri="{FF2B5EF4-FFF2-40B4-BE49-F238E27FC236}">
                <a16:creationId xmlns:a16="http://schemas.microsoft.com/office/drawing/2014/main" id="{C2CE341D-CE24-4242-974F-06EC02705914}"/>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1" name="Oval 50">
            <a:extLst>
              <a:ext uri="{FF2B5EF4-FFF2-40B4-BE49-F238E27FC236}">
                <a16:creationId xmlns:a16="http://schemas.microsoft.com/office/drawing/2014/main" id="{EA24AC21-5020-1B41-8352-32A599A8C9BA}"/>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52" name="Picture 51">
            <a:extLst>
              <a:ext uri="{FF2B5EF4-FFF2-40B4-BE49-F238E27FC236}">
                <a16:creationId xmlns:a16="http://schemas.microsoft.com/office/drawing/2014/main" id="{75739EC7-62CF-48E3-8CAF-622222CD3C58}"/>
              </a:ext>
            </a:extLst>
          </p:cNvPr>
          <p:cNvPicPr>
            <a:picLocks noChangeAspect="1"/>
          </p:cNvPicPr>
          <p:nvPr/>
        </p:nvPicPr>
        <p:blipFill>
          <a:blip r:embed="rId2"/>
          <a:stretch>
            <a:fillRect/>
          </a:stretch>
        </p:blipFill>
        <p:spPr>
          <a:xfrm>
            <a:off x="25946298" y="3125477"/>
            <a:ext cx="9394750" cy="1896020"/>
          </a:xfrm>
          <a:prstGeom prst="rect">
            <a:avLst/>
          </a:prstGeom>
        </p:spPr>
      </p:pic>
    </p:spTree>
    <p:extLst>
      <p:ext uri="{BB962C8B-B14F-4D97-AF65-F5344CB8AC3E}">
        <p14:creationId xmlns:p14="http://schemas.microsoft.com/office/powerpoint/2010/main" val="3312076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5CA5B6-D4CE-784B-AFC0-F048CF28B172}"/>
              </a:ext>
            </a:extLst>
          </p:cNvPr>
          <p:cNvSpPr/>
          <p:nvPr/>
        </p:nvSpPr>
        <p:spPr>
          <a:xfrm>
            <a:off x="1029296" y="9482138"/>
            <a:ext cx="8428831" cy="17364189"/>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6" name="Rectangle 5">
            <a:extLst>
              <a:ext uri="{FF2B5EF4-FFF2-40B4-BE49-F238E27FC236}">
                <a16:creationId xmlns:a16="http://schemas.microsoft.com/office/drawing/2014/main" id="{33B62474-A209-CC48-BEED-199F51C6AFFF}"/>
              </a:ext>
            </a:extLst>
          </p:cNvPr>
          <p:cNvSpPr/>
          <p:nvPr/>
        </p:nvSpPr>
        <p:spPr>
          <a:xfrm>
            <a:off x="1029296" y="8458201"/>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11D76E45-4221-784E-9042-7F1E9FCA2159}"/>
              </a:ext>
            </a:extLst>
          </p:cNvPr>
          <p:cNvSpPr/>
          <p:nvPr/>
        </p:nvSpPr>
        <p:spPr>
          <a:xfrm>
            <a:off x="1029296" y="28332337"/>
            <a:ext cx="8428831" cy="3632355"/>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9" name="Rectangle 8">
            <a:extLst>
              <a:ext uri="{FF2B5EF4-FFF2-40B4-BE49-F238E27FC236}">
                <a16:creationId xmlns:a16="http://schemas.microsoft.com/office/drawing/2014/main" id="{AAAC5DCF-ADC2-9640-AE73-5423F9C05D2D}"/>
              </a:ext>
            </a:extLst>
          </p:cNvPr>
          <p:cNvSpPr/>
          <p:nvPr/>
        </p:nvSpPr>
        <p:spPr>
          <a:xfrm>
            <a:off x="1029296" y="27308400"/>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2AC55AFA-F8C3-C646-9842-2C15C0F1787C}"/>
              </a:ext>
            </a:extLst>
          </p:cNvPr>
          <p:cNvSpPr/>
          <p:nvPr/>
        </p:nvSpPr>
        <p:spPr>
          <a:xfrm>
            <a:off x="10313326" y="17354669"/>
            <a:ext cx="8458002" cy="1455096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2" name="Rectangle 11">
            <a:extLst>
              <a:ext uri="{FF2B5EF4-FFF2-40B4-BE49-F238E27FC236}">
                <a16:creationId xmlns:a16="http://schemas.microsoft.com/office/drawing/2014/main" id="{366CEFC7-6632-4146-8167-8131C6010436}"/>
              </a:ext>
            </a:extLst>
          </p:cNvPr>
          <p:cNvSpPr/>
          <p:nvPr/>
        </p:nvSpPr>
        <p:spPr>
          <a:xfrm>
            <a:off x="10313326" y="16330732"/>
            <a:ext cx="8458002"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a:t>
            </a:r>
          </a:p>
        </p:txBody>
      </p:sp>
      <p:sp>
        <p:nvSpPr>
          <p:cNvPr id="14" name="Rectangle 13">
            <a:extLst>
              <a:ext uri="{FF2B5EF4-FFF2-40B4-BE49-F238E27FC236}">
                <a16:creationId xmlns:a16="http://schemas.microsoft.com/office/drawing/2014/main" id="{391B0B5D-77C3-2C4E-859F-9F48FF6A8317}"/>
              </a:ext>
            </a:extLst>
          </p:cNvPr>
          <p:cNvSpPr/>
          <p:nvPr/>
        </p:nvSpPr>
        <p:spPr>
          <a:xfrm>
            <a:off x="10315178" y="9482138"/>
            <a:ext cx="17745273" cy="6235625"/>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5" name="Rectangle 14">
            <a:extLst>
              <a:ext uri="{FF2B5EF4-FFF2-40B4-BE49-F238E27FC236}">
                <a16:creationId xmlns:a16="http://schemas.microsoft.com/office/drawing/2014/main" id="{C0C7AB13-9DDD-C541-9442-BFD67D121370}"/>
              </a:ext>
            </a:extLst>
          </p:cNvPr>
          <p:cNvSpPr/>
          <p:nvPr/>
        </p:nvSpPr>
        <p:spPr>
          <a:xfrm>
            <a:off x="10315178" y="8458201"/>
            <a:ext cx="1774527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7" name="Rectangle 16">
            <a:extLst>
              <a:ext uri="{FF2B5EF4-FFF2-40B4-BE49-F238E27FC236}">
                <a16:creationId xmlns:a16="http://schemas.microsoft.com/office/drawing/2014/main" id="{612E3E93-802E-AA44-9E8C-E2D9B39F1F24}"/>
              </a:ext>
            </a:extLst>
          </p:cNvPr>
          <p:cNvSpPr/>
          <p:nvPr/>
        </p:nvSpPr>
        <p:spPr>
          <a:xfrm>
            <a:off x="28917503" y="9482139"/>
            <a:ext cx="8458002" cy="12073845"/>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8" name="Rectangle 17">
            <a:extLst>
              <a:ext uri="{FF2B5EF4-FFF2-40B4-BE49-F238E27FC236}">
                <a16:creationId xmlns:a16="http://schemas.microsoft.com/office/drawing/2014/main" id="{66BE3F83-7CE9-C841-9FD7-854C8D59F3AA}"/>
              </a:ext>
            </a:extLst>
          </p:cNvPr>
          <p:cNvSpPr/>
          <p:nvPr/>
        </p:nvSpPr>
        <p:spPr>
          <a:xfrm>
            <a:off x="28917503" y="8458201"/>
            <a:ext cx="8458002"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60C0F2E-8FAE-0748-AEDD-F5EFEBD20562}"/>
              </a:ext>
            </a:extLst>
          </p:cNvPr>
          <p:cNvSpPr/>
          <p:nvPr/>
        </p:nvSpPr>
        <p:spPr>
          <a:xfrm>
            <a:off x="28915650" y="23091890"/>
            <a:ext cx="8458002" cy="3242469"/>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1" name="Rectangle 20">
            <a:extLst>
              <a:ext uri="{FF2B5EF4-FFF2-40B4-BE49-F238E27FC236}">
                <a16:creationId xmlns:a16="http://schemas.microsoft.com/office/drawing/2014/main" id="{6CD6AE6E-1DC4-C04E-91E5-605A2100EDED}"/>
              </a:ext>
            </a:extLst>
          </p:cNvPr>
          <p:cNvSpPr/>
          <p:nvPr/>
        </p:nvSpPr>
        <p:spPr>
          <a:xfrm>
            <a:off x="28915650" y="22067952"/>
            <a:ext cx="8458002"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30993" y="23425264"/>
            <a:ext cx="76322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t>
            </a:r>
          </a:p>
        </p:txBody>
      </p:sp>
      <p:sp>
        <p:nvSpPr>
          <p:cNvPr id="23" name="Rectangle 22">
            <a:extLst>
              <a:ext uri="{FF2B5EF4-FFF2-40B4-BE49-F238E27FC236}">
                <a16:creationId xmlns:a16="http://schemas.microsoft.com/office/drawing/2014/main" id="{A45ADA07-8278-B54B-9CE5-CA9E03B56D9F}"/>
              </a:ext>
            </a:extLst>
          </p:cNvPr>
          <p:cNvSpPr/>
          <p:nvPr/>
        </p:nvSpPr>
        <p:spPr>
          <a:xfrm>
            <a:off x="28915650" y="27870264"/>
            <a:ext cx="8458002" cy="409442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4" name="Rectangle 23">
            <a:extLst>
              <a:ext uri="{FF2B5EF4-FFF2-40B4-BE49-F238E27FC236}">
                <a16:creationId xmlns:a16="http://schemas.microsoft.com/office/drawing/2014/main" id="{258468F0-D162-6049-89F7-707BF1D66469}"/>
              </a:ext>
            </a:extLst>
          </p:cNvPr>
          <p:cNvSpPr/>
          <p:nvPr/>
        </p:nvSpPr>
        <p:spPr>
          <a:xfrm>
            <a:off x="28915650" y="26846327"/>
            <a:ext cx="8458002"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6CCC9FD2-2D31-614C-9866-71CB153F7003}"/>
              </a:ext>
            </a:extLst>
          </p:cNvPr>
          <p:cNvSpPr txBox="1"/>
          <p:nvPr/>
        </p:nvSpPr>
        <p:spPr>
          <a:xfrm>
            <a:off x="29430993" y="28203639"/>
            <a:ext cx="76322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6" name="Rectangle 25">
            <a:extLst>
              <a:ext uri="{FF2B5EF4-FFF2-40B4-BE49-F238E27FC236}">
                <a16:creationId xmlns:a16="http://schemas.microsoft.com/office/drawing/2014/main" id="{83C8AD7E-06F8-8949-BB09-26749BA1BAEC}"/>
              </a:ext>
            </a:extLst>
          </p:cNvPr>
          <p:cNvSpPr/>
          <p:nvPr/>
        </p:nvSpPr>
        <p:spPr>
          <a:xfrm>
            <a:off x="19626526" y="17354669"/>
            <a:ext cx="8432073" cy="1455096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7" name="Rectangle 26">
            <a:extLst>
              <a:ext uri="{FF2B5EF4-FFF2-40B4-BE49-F238E27FC236}">
                <a16:creationId xmlns:a16="http://schemas.microsoft.com/office/drawing/2014/main" id="{56A8078E-7664-F34A-A35C-D45947C3C523}"/>
              </a:ext>
            </a:extLst>
          </p:cNvPr>
          <p:cNvSpPr/>
          <p:nvPr/>
        </p:nvSpPr>
        <p:spPr>
          <a:xfrm>
            <a:off x="19626526" y="16330732"/>
            <a:ext cx="843207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Results</a:t>
            </a:r>
          </a:p>
        </p:txBody>
      </p:sp>
      <p:sp>
        <p:nvSpPr>
          <p:cNvPr id="40" name="TextBox 39">
            <a:extLst>
              <a:ext uri="{FF2B5EF4-FFF2-40B4-BE49-F238E27FC236}">
                <a16:creationId xmlns:a16="http://schemas.microsoft.com/office/drawing/2014/main" id="{08155F4B-68FF-D24A-85CD-2E6D6ABC4E1C}"/>
              </a:ext>
            </a:extLst>
          </p:cNvPr>
          <p:cNvSpPr txBox="1"/>
          <p:nvPr/>
        </p:nvSpPr>
        <p:spPr>
          <a:xfrm>
            <a:off x="1551001" y="9815514"/>
            <a:ext cx="7531675"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p:txBody>
      </p:sp>
      <p:sp>
        <p:nvSpPr>
          <p:cNvPr id="41" name="TextBox 40">
            <a:extLst>
              <a:ext uri="{FF2B5EF4-FFF2-40B4-BE49-F238E27FC236}">
                <a16:creationId xmlns:a16="http://schemas.microsoft.com/office/drawing/2014/main" id="{FFEC8746-732C-F748-8507-A9B333A3F298}"/>
              </a:ext>
            </a:extLst>
          </p:cNvPr>
          <p:cNvSpPr txBox="1"/>
          <p:nvPr/>
        </p:nvSpPr>
        <p:spPr>
          <a:xfrm>
            <a:off x="1551002" y="28665713"/>
            <a:ext cx="7531675"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a:p>
            <a:r>
              <a:rPr lang="en-US" sz="2334" dirty="0">
                <a:latin typeface="Arial" panose="020B0604020202020204" pitchFamily="34" charset="0"/>
                <a:cs typeface="Arial" panose="020B0604020202020204" pitchFamily="34" charset="0"/>
              </a:rPr>
              <a:t>Ugiatempore evenis rae doluptatum fugiam earchitiam dit, tempe</a:t>
            </a:r>
          </a:p>
        </p:txBody>
      </p:sp>
      <p:sp>
        <p:nvSpPr>
          <p:cNvPr id="42" name="TextBox 41">
            <a:extLst>
              <a:ext uri="{FF2B5EF4-FFF2-40B4-BE49-F238E27FC236}">
                <a16:creationId xmlns:a16="http://schemas.microsoft.com/office/drawing/2014/main" id="{87F03B0B-2D6F-B344-AA6B-3391E91C64F6}"/>
              </a:ext>
            </a:extLst>
          </p:cNvPr>
          <p:cNvSpPr txBox="1"/>
          <p:nvPr/>
        </p:nvSpPr>
        <p:spPr>
          <a:xfrm>
            <a:off x="29432846" y="16188077"/>
            <a:ext cx="7632252" cy="4402744"/>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Ga. Oviduntusam exerum fugitat quae el exersperum qui corum sam sitas que officiat am el inust dunt mint ut vel il mintis es vel maxim dolupiet, aut quatur aborem quiae explitatur sum venihit quo con cusda volorum quia qui conessunt vel etur? </a:t>
            </a:r>
          </a:p>
        </p:txBody>
      </p:sp>
      <p:sp>
        <p:nvSpPr>
          <p:cNvPr id="43" name="TextBox 42">
            <a:extLst>
              <a:ext uri="{FF2B5EF4-FFF2-40B4-BE49-F238E27FC236}">
                <a16:creationId xmlns:a16="http://schemas.microsoft.com/office/drawing/2014/main" id="{0B3D59C9-C89D-1B46-8CA0-10347F528C17}"/>
              </a:ext>
            </a:extLst>
          </p:cNvPr>
          <p:cNvSpPr txBox="1"/>
          <p:nvPr/>
        </p:nvSpPr>
        <p:spPr>
          <a:xfrm>
            <a:off x="10828668" y="17688045"/>
            <a:ext cx="753456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p:txBody>
      </p:sp>
      <p:sp>
        <p:nvSpPr>
          <p:cNvPr id="44" name="TextBox 43">
            <a:extLst>
              <a:ext uri="{FF2B5EF4-FFF2-40B4-BE49-F238E27FC236}">
                <a16:creationId xmlns:a16="http://schemas.microsoft.com/office/drawing/2014/main" id="{D847C283-6B80-A44A-A8B3-668B5E2F6D59}"/>
              </a:ext>
            </a:extLst>
          </p:cNvPr>
          <p:cNvSpPr txBox="1"/>
          <p:nvPr/>
        </p:nvSpPr>
        <p:spPr>
          <a:xfrm>
            <a:off x="20143721" y="26530724"/>
            <a:ext cx="7560214"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 sam quodit quaerumquiam ex eatquid eliqui dolupta tiatiumet et voluptae sequi consent, occusa inciend itatqui tem quis idest iligenti dolesti nvenda que comnient que nessi sandianis con et adi sit, occum fugiaestibea doloris ut quaspic tem licidita voluptatus ent eos res dolorescimus doloreptur, erem dignatist, </a:t>
            </a:r>
          </a:p>
        </p:txBody>
      </p:sp>
      <p:sp>
        <p:nvSpPr>
          <p:cNvPr id="45" name="Rectangle 44">
            <a:extLst>
              <a:ext uri="{FF2B5EF4-FFF2-40B4-BE49-F238E27FC236}">
                <a16:creationId xmlns:a16="http://schemas.microsoft.com/office/drawing/2014/main" id="{8395518F-C748-1441-A157-DF777B1DDC95}"/>
              </a:ext>
            </a:extLst>
          </p:cNvPr>
          <p:cNvSpPr/>
          <p:nvPr/>
        </p:nvSpPr>
        <p:spPr>
          <a:xfrm>
            <a:off x="10828668" y="20720368"/>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6" name="Rectangle 45">
            <a:extLst>
              <a:ext uri="{FF2B5EF4-FFF2-40B4-BE49-F238E27FC236}">
                <a16:creationId xmlns:a16="http://schemas.microsoft.com/office/drawing/2014/main" id="{087D38AE-895F-A044-8FD6-D8EF95175B5D}"/>
              </a:ext>
            </a:extLst>
          </p:cNvPr>
          <p:cNvSpPr/>
          <p:nvPr/>
        </p:nvSpPr>
        <p:spPr>
          <a:xfrm>
            <a:off x="20143721" y="17763659"/>
            <a:ext cx="7400925" cy="851102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A868927B-00CB-2742-96EC-61C70E98CBCD}"/>
              </a:ext>
            </a:extLst>
          </p:cNvPr>
          <p:cNvSpPr/>
          <p:nvPr/>
        </p:nvSpPr>
        <p:spPr>
          <a:xfrm>
            <a:off x="1551001" y="17771383"/>
            <a:ext cx="7400925" cy="826061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8" name="Rectangle 47">
            <a:extLst>
              <a:ext uri="{FF2B5EF4-FFF2-40B4-BE49-F238E27FC236}">
                <a16:creationId xmlns:a16="http://schemas.microsoft.com/office/drawing/2014/main" id="{8A2873D7-0C77-0849-A15E-FCDF2185A616}"/>
              </a:ext>
            </a:extLst>
          </p:cNvPr>
          <p:cNvSpPr/>
          <p:nvPr/>
        </p:nvSpPr>
        <p:spPr>
          <a:xfrm>
            <a:off x="29432846" y="9995132"/>
            <a:ext cx="7428706" cy="60584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9" name="Rectangle 48">
            <a:extLst>
              <a:ext uri="{FF2B5EF4-FFF2-40B4-BE49-F238E27FC236}">
                <a16:creationId xmlns:a16="http://schemas.microsoft.com/office/drawing/2014/main" id="{98C8A7AC-856D-334E-AF8C-5464743DE7CB}"/>
              </a:ext>
            </a:extLst>
          </p:cNvPr>
          <p:cNvSpPr/>
          <p:nvPr/>
        </p:nvSpPr>
        <p:spPr>
          <a:xfrm>
            <a:off x="10828668" y="24489212"/>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0" name="Rectangle 49">
            <a:extLst>
              <a:ext uri="{FF2B5EF4-FFF2-40B4-BE49-F238E27FC236}">
                <a16:creationId xmlns:a16="http://schemas.microsoft.com/office/drawing/2014/main" id="{5A653F52-556A-E94D-A301-18982B7566D4}"/>
              </a:ext>
            </a:extLst>
          </p:cNvPr>
          <p:cNvSpPr/>
          <p:nvPr/>
        </p:nvSpPr>
        <p:spPr>
          <a:xfrm>
            <a:off x="10828668" y="28262977"/>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1" name="Rectangle 50">
            <a:extLst>
              <a:ext uri="{FF2B5EF4-FFF2-40B4-BE49-F238E27FC236}">
                <a16:creationId xmlns:a16="http://schemas.microsoft.com/office/drawing/2014/main" id="{73D6F1D7-4268-E846-BE89-9A93B8CA0A1B}"/>
              </a:ext>
            </a:extLst>
          </p:cNvPr>
          <p:cNvSpPr/>
          <p:nvPr/>
        </p:nvSpPr>
        <p:spPr>
          <a:xfrm>
            <a:off x="10830522" y="9815514"/>
            <a:ext cx="16715977" cy="514739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87DF48CC-AAA4-6849-8433-7DE76B3DEEA6}"/>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645D149D-871F-424A-916C-7D63BBB18C69}"/>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52" name="Rectangle 51">
            <a:extLst>
              <a:ext uri="{FF2B5EF4-FFF2-40B4-BE49-F238E27FC236}">
                <a16:creationId xmlns:a16="http://schemas.microsoft.com/office/drawing/2014/main" id="{463F6EEC-9180-1742-A3D9-47FE829AC9B4}"/>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3" name="Oval 52">
            <a:extLst>
              <a:ext uri="{FF2B5EF4-FFF2-40B4-BE49-F238E27FC236}">
                <a16:creationId xmlns:a16="http://schemas.microsoft.com/office/drawing/2014/main" id="{419329FE-84F5-F348-AAF0-753BB0340067}"/>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54" name="Picture 53">
            <a:extLst>
              <a:ext uri="{FF2B5EF4-FFF2-40B4-BE49-F238E27FC236}">
                <a16:creationId xmlns:a16="http://schemas.microsoft.com/office/drawing/2014/main" id="{231F9B82-49FF-47F7-A714-ACD2929AD2E2}"/>
              </a:ext>
            </a:extLst>
          </p:cNvPr>
          <p:cNvPicPr>
            <a:picLocks noChangeAspect="1"/>
          </p:cNvPicPr>
          <p:nvPr/>
        </p:nvPicPr>
        <p:blipFill>
          <a:blip r:embed="rId2"/>
          <a:stretch>
            <a:fillRect/>
          </a:stretch>
        </p:blipFill>
        <p:spPr>
          <a:xfrm>
            <a:off x="25946300" y="3285140"/>
            <a:ext cx="9394750" cy="1896020"/>
          </a:xfrm>
          <a:prstGeom prst="rect">
            <a:avLst/>
          </a:prstGeom>
        </p:spPr>
      </p:pic>
    </p:spTree>
    <p:extLst>
      <p:ext uri="{BB962C8B-B14F-4D97-AF65-F5344CB8AC3E}">
        <p14:creationId xmlns:p14="http://schemas.microsoft.com/office/powerpoint/2010/main" val="1794598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1B2F3F4-09B0-AF43-99F4-57966F82DA2C}"/>
              </a:ext>
            </a:extLst>
          </p:cNvPr>
          <p:cNvSpPr/>
          <p:nvPr/>
        </p:nvSpPr>
        <p:spPr>
          <a:xfrm>
            <a:off x="1029296" y="9482137"/>
            <a:ext cx="9772054" cy="7938631"/>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6" name="Rectangle 5">
            <a:extLst>
              <a:ext uri="{FF2B5EF4-FFF2-40B4-BE49-F238E27FC236}">
                <a16:creationId xmlns:a16="http://schemas.microsoft.com/office/drawing/2014/main" id="{3BA2A88B-3360-5040-9003-E2372CDE5E46}"/>
              </a:ext>
            </a:extLst>
          </p:cNvPr>
          <p:cNvSpPr/>
          <p:nvPr/>
        </p:nvSpPr>
        <p:spPr>
          <a:xfrm>
            <a:off x="1029296" y="8458201"/>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F6798962-C1C7-D04D-A223-75C1A115DA80}"/>
              </a:ext>
            </a:extLst>
          </p:cNvPr>
          <p:cNvSpPr/>
          <p:nvPr/>
        </p:nvSpPr>
        <p:spPr>
          <a:xfrm>
            <a:off x="1029296" y="18995497"/>
            <a:ext cx="9772054" cy="2247283"/>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9" name="Rectangle 8">
            <a:extLst>
              <a:ext uri="{FF2B5EF4-FFF2-40B4-BE49-F238E27FC236}">
                <a16:creationId xmlns:a16="http://schemas.microsoft.com/office/drawing/2014/main" id="{EC4A6358-4507-B847-8C53-A48D4ED9E51F}"/>
              </a:ext>
            </a:extLst>
          </p:cNvPr>
          <p:cNvSpPr/>
          <p:nvPr/>
        </p:nvSpPr>
        <p:spPr>
          <a:xfrm>
            <a:off x="1029296" y="17971560"/>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056CC652-4A5B-054C-B7C1-8A506A4D8DED}"/>
              </a:ext>
            </a:extLst>
          </p:cNvPr>
          <p:cNvSpPr/>
          <p:nvPr/>
        </p:nvSpPr>
        <p:spPr>
          <a:xfrm>
            <a:off x="1029296" y="22778685"/>
            <a:ext cx="9772054" cy="8872803"/>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2" name="Rectangle 11">
            <a:extLst>
              <a:ext uri="{FF2B5EF4-FFF2-40B4-BE49-F238E27FC236}">
                <a16:creationId xmlns:a16="http://schemas.microsoft.com/office/drawing/2014/main" id="{0639631C-08BB-0541-B861-34DFCCDB4FE0}"/>
              </a:ext>
            </a:extLst>
          </p:cNvPr>
          <p:cNvSpPr/>
          <p:nvPr/>
        </p:nvSpPr>
        <p:spPr>
          <a:xfrm>
            <a:off x="1029296" y="21754748"/>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4" name="Rectangle 13">
            <a:extLst>
              <a:ext uri="{FF2B5EF4-FFF2-40B4-BE49-F238E27FC236}">
                <a16:creationId xmlns:a16="http://schemas.microsoft.com/office/drawing/2014/main" id="{0847A8CC-451A-FF4D-A992-5AA8F5046E6F}"/>
              </a:ext>
            </a:extLst>
          </p:cNvPr>
          <p:cNvSpPr/>
          <p:nvPr/>
        </p:nvSpPr>
        <p:spPr>
          <a:xfrm>
            <a:off x="11658402" y="9482138"/>
            <a:ext cx="15058826" cy="22169350"/>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5" name="Rectangle 14">
            <a:extLst>
              <a:ext uri="{FF2B5EF4-FFF2-40B4-BE49-F238E27FC236}">
                <a16:creationId xmlns:a16="http://schemas.microsoft.com/office/drawing/2014/main" id="{6E1D1C45-5D5B-AE41-90A5-588D8661AF6B}"/>
              </a:ext>
            </a:extLst>
          </p:cNvPr>
          <p:cNvSpPr/>
          <p:nvPr/>
        </p:nvSpPr>
        <p:spPr>
          <a:xfrm>
            <a:off x="11658402" y="8458201"/>
            <a:ext cx="1505882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04FF718D-5147-DC4F-BA2F-D53A6E71E851}"/>
              </a:ext>
            </a:extLst>
          </p:cNvPr>
          <p:cNvSpPr/>
          <p:nvPr/>
        </p:nvSpPr>
        <p:spPr>
          <a:xfrm>
            <a:off x="27603450" y="9482139"/>
            <a:ext cx="9772054" cy="11760641"/>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8" name="Rectangle 17">
            <a:extLst>
              <a:ext uri="{FF2B5EF4-FFF2-40B4-BE49-F238E27FC236}">
                <a16:creationId xmlns:a16="http://schemas.microsoft.com/office/drawing/2014/main" id="{138EC08D-F3CB-A243-A37D-C070C1327C62}"/>
              </a:ext>
            </a:extLst>
          </p:cNvPr>
          <p:cNvSpPr/>
          <p:nvPr/>
        </p:nvSpPr>
        <p:spPr>
          <a:xfrm>
            <a:off x="27603450" y="8458201"/>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36CCAA2E-E485-8344-A536-7BD3970D2820}"/>
              </a:ext>
            </a:extLst>
          </p:cNvPr>
          <p:cNvSpPr/>
          <p:nvPr/>
        </p:nvSpPr>
        <p:spPr>
          <a:xfrm>
            <a:off x="27603451" y="22778686"/>
            <a:ext cx="9772054" cy="3242469"/>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1" name="Rectangle 20">
            <a:extLst>
              <a:ext uri="{FF2B5EF4-FFF2-40B4-BE49-F238E27FC236}">
                <a16:creationId xmlns:a16="http://schemas.microsoft.com/office/drawing/2014/main" id="{59430B91-8AA9-6348-80F6-DF385B5A1F00}"/>
              </a:ext>
            </a:extLst>
          </p:cNvPr>
          <p:cNvSpPr/>
          <p:nvPr/>
        </p:nvSpPr>
        <p:spPr>
          <a:xfrm>
            <a:off x="27603451" y="21754748"/>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28117404" y="23112060"/>
            <a:ext cx="8910481"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a:t>
            </a:r>
          </a:p>
        </p:txBody>
      </p:sp>
      <p:sp>
        <p:nvSpPr>
          <p:cNvPr id="23" name="Rectangle 22">
            <a:extLst>
              <a:ext uri="{FF2B5EF4-FFF2-40B4-BE49-F238E27FC236}">
                <a16:creationId xmlns:a16="http://schemas.microsoft.com/office/drawing/2014/main" id="{B2AE2714-85D6-9141-8BE7-6A70A37DE111}"/>
              </a:ext>
            </a:extLst>
          </p:cNvPr>
          <p:cNvSpPr/>
          <p:nvPr/>
        </p:nvSpPr>
        <p:spPr>
          <a:xfrm>
            <a:off x="27603451" y="27557060"/>
            <a:ext cx="9772054" cy="409442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4" name="Rectangle 23">
            <a:extLst>
              <a:ext uri="{FF2B5EF4-FFF2-40B4-BE49-F238E27FC236}">
                <a16:creationId xmlns:a16="http://schemas.microsoft.com/office/drawing/2014/main" id="{13D96B68-D54A-5A40-A6AC-3E453DB8FF98}"/>
              </a:ext>
            </a:extLst>
          </p:cNvPr>
          <p:cNvSpPr/>
          <p:nvPr/>
        </p:nvSpPr>
        <p:spPr>
          <a:xfrm>
            <a:off x="27603451" y="26533123"/>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988C4C15-2C03-0B49-95A9-8826656316BF}"/>
              </a:ext>
            </a:extLst>
          </p:cNvPr>
          <p:cNvSpPr txBox="1"/>
          <p:nvPr/>
        </p:nvSpPr>
        <p:spPr>
          <a:xfrm>
            <a:off x="28117404" y="27890435"/>
            <a:ext cx="8910481"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a:t>
            </a:r>
          </a:p>
        </p:txBody>
      </p:sp>
      <p:sp>
        <p:nvSpPr>
          <p:cNvPr id="38" name="TextBox 37">
            <a:extLst>
              <a:ext uri="{FF2B5EF4-FFF2-40B4-BE49-F238E27FC236}">
                <a16:creationId xmlns:a16="http://schemas.microsoft.com/office/drawing/2014/main" id="{239E0A9E-F15B-664C-8962-79C1BC60E232}"/>
              </a:ext>
            </a:extLst>
          </p:cNvPr>
          <p:cNvSpPr txBox="1"/>
          <p:nvPr/>
        </p:nvSpPr>
        <p:spPr>
          <a:xfrm>
            <a:off x="1543249" y="9815513"/>
            <a:ext cx="8991402" cy="619874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39" name="TextBox 38">
            <a:extLst>
              <a:ext uri="{FF2B5EF4-FFF2-40B4-BE49-F238E27FC236}">
                <a16:creationId xmlns:a16="http://schemas.microsoft.com/office/drawing/2014/main" id="{4722562D-894C-8948-A59A-5415B0DCE286}"/>
              </a:ext>
            </a:extLst>
          </p:cNvPr>
          <p:cNvSpPr txBox="1"/>
          <p:nvPr/>
        </p:nvSpPr>
        <p:spPr>
          <a:xfrm>
            <a:off x="1543249" y="19328873"/>
            <a:ext cx="8991402"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40" name="TextBox 39">
            <a:extLst>
              <a:ext uri="{FF2B5EF4-FFF2-40B4-BE49-F238E27FC236}">
                <a16:creationId xmlns:a16="http://schemas.microsoft.com/office/drawing/2014/main" id="{9725FA86-14F3-FF4F-8996-53966EE075B4}"/>
              </a:ext>
            </a:extLst>
          </p:cNvPr>
          <p:cNvSpPr txBox="1"/>
          <p:nvPr/>
        </p:nvSpPr>
        <p:spPr>
          <a:xfrm>
            <a:off x="1543249" y="30159935"/>
            <a:ext cx="8991402"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a:t>
            </a:r>
          </a:p>
        </p:txBody>
      </p:sp>
      <p:sp>
        <p:nvSpPr>
          <p:cNvPr id="41" name="TextBox 40">
            <a:extLst>
              <a:ext uri="{FF2B5EF4-FFF2-40B4-BE49-F238E27FC236}">
                <a16:creationId xmlns:a16="http://schemas.microsoft.com/office/drawing/2014/main" id="{193E64B9-BDF3-334C-AC6A-51DE18A3DD89}"/>
              </a:ext>
            </a:extLst>
          </p:cNvPr>
          <p:cNvSpPr txBox="1"/>
          <p:nvPr/>
        </p:nvSpPr>
        <p:spPr>
          <a:xfrm>
            <a:off x="28117405" y="18483528"/>
            <a:ext cx="8910480"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42" name="Rectangle 41">
            <a:extLst>
              <a:ext uri="{FF2B5EF4-FFF2-40B4-BE49-F238E27FC236}">
                <a16:creationId xmlns:a16="http://schemas.microsoft.com/office/drawing/2014/main" id="{A28D2177-1FAB-C64E-BE71-DE3E5937C041}"/>
              </a:ext>
            </a:extLst>
          </p:cNvPr>
          <p:cNvSpPr/>
          <p:nvPr/>
        </p:nvSpPr>
        <p:spPr>
          <a:xfrm>
            <a:off x="12195365"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30419C0C-A074-3945-95E5-2E5B73A488E9}"/>
              </a:ext>
            </a:extLst>
          </p:cNvPr>
          <p:cNvSpPr/>
          <p:nvPr/>
        </p:nvSpPr>
        <p:spPr>
          <a:xfrm>
            <a:off x="12172355" y="24695863"/>
            <a:ext cx="14060091" cy="626904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4" name="TextBox 43">
            <a:extLst>
              <a:ext uri="{FF2B5EF4-FFF2-40B4-BE49-F238E27FC236}">
                <a16:creationId xmlns:a16="http://schemas.microsoft.com/office/drawing/2014/main" id="{53469F49-9CAD-7C4B-A0F5-5DB008F466FF}"/>
              </a:ext>
            </a:extLst>
          </p:cNvPr>
          <p:cNvSpPr txBox="1"/>
          <p:nvPr/>
        </p:nvSpPr>
        <p:spPr>
          <a:xfrm>
            <a:off x="12172355" y="21123306"/>
            <a:ext cx="14212338"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et</a:t>
            </a:r>
          </a:p>
        </p:txBody>
      </p:sp>
      <p:sp>
        <p:nvSpPr>
          <p:cNvPr id="45" name="Rectangle 44">
            <a:extLst>
              <a:ext uri="{FF2B5EF4-FFF2-40B4-BE49-F238E27FC236}">
                <a16:creationId xmlns:a16="http://schemas.microsoft.com/office/drawing/2014/main" id="{3836CE28-70BC-5643-9457-CA583AD0DB88}"/>
              </a:ext>
            </a:extLst>
          </p:cNvPr>
          <p:cNvSpPr/>
          <p:nvPr/>
        </p:nvSpPr>
        <p:spPr>
          <a:xfrm>
            <a:off x="17010836"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6" name="Rectangle 45">
            <a:extLst>
              <a:ext uri="{FF2B5EF4-FFF2-40B4-BE49-F238E27FC236}">
                <a16:creationId xmlns:a16="http://schemas.microsoft.com/office/drawing/2014/main" id="{BEDCAAA3-E571-EF4F-A79E-4C3CD9A5B158}"/>
              </a:ext>
            </a:extLst>
          </p:cNvPr>
          <p:cNvSpPr/>
          <p:nvPr/>
        </p:nvSpPr>
        <p:spPr>
          <a:xfrm>
            <a:off x="21826306" y="17958064"/>
            <a:ext cx="4406140"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50C4DA1B-A9BF-794F-9F69-C3FD856C45F8}"/>
              </a:ext>
            </a:extLst>
          </p:cNvPr>
          <p:cNvSpPr/>
          <p:nvPr/>
        </p:nvSpPr>
        <p:spPr>
          <a:xfrm>
            <a:off x="1543250" y="23112061"/>
            <a:ext cx="8744148" cy="671449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8" name="Rectangle 47">
            <a:extLst>
              <a:ext uri="{FF2B5EF4-FFF2-40B4-BE49-F238E27FC236}">
                <a16:creationId xmlns:a16="http://schemas.microsoft.com/office/drawing/2014/main" id="{7F38C1D3-D8BC-5943-8BEC-173EF4FF415B}"/>
              </a:ext>
            </a:extLst>
          </p:cNvPr>
          <p:cNvSpPr/>
          <p:nvPr/>
        </p:nvSpPr>
        <p:spPr>
          <a:xfrm>
            <a:off x="12172355" y="9838938"/>
            <a:ext cx="14060091" cy="7581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9" name="Rectangle 48">
            <a:extLst>
              <a:ext uri="{FF2B5EF4-FFF2-40B4-BE49-F238E27FC236}">
                <a16:creationId xmlns:a16="http://schemas.microsoft.com/office/drawing/2014/main" id="{53458B4D-1F35-804B-AA51-10BC7A2C8F68}"/>
              </a:ext>
            </a:extLst>
          </p:cNvPr>
          <p:cNvSpPr/>
          <p:nvPr/>
        </p:nvSpPr>
        <p:spPr>
          <a:xfrm>
            <a:off x="28117403" y="9838938"/>
            <a:ext cx="8744149" cy="809144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5" name="TextBox 34">
            <a:extLst>
              <a:ext uri="{FF2B5EF4-FFF2-40B4-BE49-F238E27FC236}">
                <a16:creationId xmlns:a16="http://schemas.microsoft.com/office/drawing/2014/main" id="{679348F6-27BC-2B41-A27E-FFFF701AE979}"/>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8F948824-12C5-7943-A6AC-F20EE96B6212}"/>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50" name="Rectangle 49">
            <a:extLst>
              <a:ext uri="{FF2B5EF4-FFF2-40B4-BE49-F238E27FC236}">
                <a16:creationId xmlns:a16="http://schemas.microsoft.com/office/drawing/2014/main" id="{746161B6-5846-4242-9FF4-DAF7BE24D6A1}"/>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1" name="Oval 50">
            <a:extLst>
              <a:ext uri="{FF2B5EF4-FFF2-40B4-BE49-F238E27FC236}">
                <a16:creationId xmlns:a16="http://schemas.microsoft.com/office/drawing/2014/main" id="{FDA1C3D3-D924-1F40-A30E-E31A3DFE5DE3}"/>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52" name="Picture 51">
            <a:extLst>
              <a:ext uri="{FF2B5EF4-FFF2-40B4-BE49-F238E27FC236}">
                <a16:creationId xmlns:a16="http://schemas.microsoft.com/office/drawing/2014/main" id="{CF0B9F34-59AD-4698-AB8C-29D21FAF35C4}"/>
              </a:ext>
            </a:extLst>
          </p:cNvPr>
          <p:cNvPicPr>
            <a:picLocks noChangeAspect="1"/>
          </p:cNvPicPr>
          <p:nvPr/>
        </p:nvPicPr>
        <p:blipFill>
          <a:blip r:embed="rId2"/>
          <a:stretch>
            <a:fillRect/>
          </a:stretch>
        </p:blipFill>
        <p:spPr>
          <a:xfrm>
            <a:off x="25946298" y="3036652"/>
            <a:ext cx="9394750" cy="1896020"/>
          </a:xfrm>
          <a:prstGeom prst="rect">
            <a:avLst/>
          </a:prstGeom>
        </p:spPr>
      </p:pic>
    </p:spTree>
    <p:extLst>
      <p:ext uri="{BB962C8B-B14F-4D97-AF65-F5344CB8AC3E}">
        <p14:creationId xmlns:p14="http://schemas.microsoft.com/office/powerpoint/2010/main" val="2371918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2457450"/>
            <a:ext cx="38404800" cy="28003500"/>
          </a:xfrm>
          <a:prstGeom prst="rect">
            <a:avLst/>
          </a:prstGeom>
          <a:solidFill>
            <a:srgbClr val="4A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2880360" y="8791576"/>
            <a:ext cx="32644080" cy="9749366"/>
          </a:xfrm>
        </p:spPr>
        <p:txBody>
          <a:bodyPr>
            <a:normAutofit/>
          </a:bodyPr>
          <a:lstStyle/>
          <a:p>
            <a:r>
              <a:rPr lang="en-US" sz="30625" b="1" dirty="0">
                <a:solidFill>
                  <a:schemeClr val="bg1"/>
                </a:solidFill>
                <a:latin typeface="+mn-lt"/>
              </a:rPr>
              <a:t>Style 3</a:t>
            </a:r>
            <a:br>
              <a:rPr lang="en-US" sz="30625" b="1" dirty="0">
                <a:solidFill>
                  <a:schemeClr val="bg1"/>
                </a:solidFill>
                <a:latin typeface="+mn-lt"/>
              </a:rPr>
            </a:br>
            <a:r>
              <a:rPr lang="en-US" sz="17800" b="1" dirty="0">
                <a:solidFill>
                  <a:schemeClr val="bg1"/>
                </a:solidFill>
                <a:latin typeface="+mn-lt"/>
              </a:rPr>
              <a:t>No Boxes Text</a:t>
            </a:r>
            <a:endParaRPr lang="en-US" sz="30625" b="1" dirty="0">
              <a:solidFill>
                <a:schemeClr val="bg1"/>
              </a:solidFill>
              <a:latin typeface="+mn-lt"/>
            </a:endParaRPr>
          </a:p>
        </p:txBody>
      </p:sp>
    </p:spTree>
    <p:extLst>
      <p:ext uri="{BB962C8B-B14F-4D97-AF65-F5344CB8AC3E}">
        <p14:creationId xmlns:p14="http://schemas.microsoft.com/office/powerpoint/2010/main" val="3541250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170FEF-011A-5342-B701-2B5D8E102B3F}"/>
              </a:ext>
            </a:extLst>
          </p:cNvPr>
          <p:cNvSpPr/>
          <p:nvPr/>
        </p:nvSpPr>
        <p:spPr>
          <a:xfrm>
            <a:off x="1029296" y="8458201"/>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F70CDB76-B0F2-6F41-8B57-3F2A80D0319B}"/>
              </a:ext>
            </a:extLst>
          </p:cNvPr>
          <p:cNvSpPr/>
          <p:nvPr/>
        </p:nvSpPr>
        <p:spPr>
          <a:xfrm>
            <a:off x="1029296" y="15780898"/>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D122781-2C66-7D44-B469-BC6909743CF3}"/>
              </a:ext>
            </a:extLst>
          </p:cNvPr>
          <p:cNvSpPr/>
          <p:nvPr/>
        </p:nvSpPr>
        <p:spPr>
          <a:xfrm>
            <a:off x="1029296" y="19564086"/>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4" name="Rectangle 13">
            <a:extLst>
              <a:ext uri="{FF2B5EF4-FFF2-40B4-BE49-F238E27FC236}">
                <a16:creationId xmlns:a16="http://schemas.microsoft.com/office/drawing/2014/main" id="{DEE8E935-1F76-7B41-A8A0-FA9A6DC4CBE3}"/>
              </a:ext>
            </a:extLst>
          </p:cNvPr>
          <p:cNvSpPr/>
          <p:nvPr/>
        </p:nvSpPr>
        <p:spPr>
          <a:xfrm>
            <a:off x="13487797" y="8458201"/>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5946298" y="8458201"/>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Helvetica" pitchFamily="2" charset="0"/>
              </a:rPr>
              <a:t>Conclusion</a:t>
            </a:r>
            <a:endParaRPr lang="en-US" sz="4375" dirty="0">
              <a:latin typeface="Helvetica" pitchFamily="2"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5946300" y="22412326"/>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Helvetica" pitchFamily="2" charset="0"/>
              </a:rPr>
              <a:t>Acknowledgments</a:t>
            </a:r>
            <a:endParaRPr lang="en-US" sz="4375" dirty="0">
              <a:latin typeface="Helvetica" pitchFamily="2"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5946300" y="23769638"/>
            <a:ext cx="11429207"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 aut omnienderi sinvele stiam, cus eos sime sed que occupta temquia nobisciur? Quis dolenem oluptam ne nonessumqui</a:t>
            </a:r>
          </a:p>
        </p:txBody>
      </p:sp>
      <p:sp>
        <p:nvSpPr>
          <p:cNvPr id="23" name="Rectangle 22">
            <a:extLst>
              <a:ext uri="{FF2B5EF4-FFF2-40B4-BE49-F238E27FC236}">
                <a16:creationId xmlns:a16="http://schemas.microsoft.com/office/drawing/2014/main" id="{BBD28B2E-EB3C-4243-98EF-FED959248E29}"/>
              </a:ext>
            </a:extLst>
          </p:cNvPr>
          <p:cNvSpPr/>
          <p:nvPr/>
        </p:nvSpPr>
        <p:spPr>
          <a:xfrm>
            <a:off x="25946300" y="27190701"/>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Helvetica" pitchFamily="2" charset="0"/>
              </a:rPr>
              <a:t>References</a:t>
            </a:r>
            <a:endParaRPr lang="en-US" sz="4375" dirty="0">
              <a:latin typeface="Helvetica" pitchFamily="2"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5946300" y="28548013"/>
            <a:ext cx="11429207"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029296" y="9815514"/>
            <a:ext cx="11429205" cy="5484194"/>
          </a:xfrm>
          <a:prstGeom prst="rect">
            <a:avLst/>
          </a:prstGeom>
          <a:noFill/>
        </p:spPr>
        <p:txBody>
          <a:bodyPr wrap="square" rtlCol="0">
            <a:spAutoFit/>
          </a:bodyPr>
          <a:lstStyle/>
          <a:p>
            <a:r>
              <a:rPr lang="en-US" sz="2336"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6"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6"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 quibus dolutatur sedit aliam apienda versper feriti delia pa dolo quamus arum es endellu pisquia aditatur</a:t>
            </a:r>
          </a:p>
        </p:txBody>
      </p:sp>
      <p:sp>
        <p:nvSpPr>
          <p:cNvPr id="33" name="TextBox 32">
            <a:extLst>
              <a:ext uri="{FF2B5EF4-FFF2-40B4-BE49-F238E27FC236}">
                <a16:creationId xmlns:a16="http://schemas.microsoft.com/office/drawing/2014/main" id="{210743AB-8A16-9146-9C6B-9B3D89C02138}"/>
              </a:ext>
            </a:extLst>
          </p:cNvPr>
          <p:cNvSpPr txBox="1"/>
          <p:nvPr/>
        </p:nvSpPr>
        <p:spPr>
          <a:xfrm>
            <a:off x="1029296" y="17138210"/>
            <a:ext cx="11429205" cy="1889620"/>
          </a:xfrm>
          <a:prstGeom prst="rect">
            <a:avLst/>
          </a:prstGeom>
          <a:noFill/>
        </p:spPr>
        <p:txBody>
          <a:bodyPr wrap="square" rtlCol="0">
            <a:spAutoFit/>
          </a:bodyPr>
          <a:lstStyle/>
          <a:p>
            <a:r>
              <a:rPr lang="en-US" sz="2336"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6" dirty="0">
                <a:latin typeface="Arial" panose="020B0604020202020204" pitchFamily="34" charset="0"/>
                <a:cs typeface="Arial" panose="020B0604020202020204" pitchFamily="34" charset="0"/>
              </a:rPr>
              <a:t>Ditat que a quibus dolutatur sedit aliam apienda versper feriti delia pa dolo quamus arum es endellu pisquia aditatur audam earupid quo quunt odigniscil earum verios nonsequam duciis et</a:t>
            </a:r>
          </a:p>
        </p:txBody>
      </p:sp>
      <p:sp>
        <p:nvSpPr>
          <p:cNvPr id="34" name="TextBox 33">
            <a:extLst>
              <a:ext uri="{FF2B5EF4-FFF2-40B4-BE49-F238E27FC236}">
                <a16:creationId xmlns:a16="http://schemas.microsoft.com/office/drawing/2014/main" id="{36215FD9-64DC-3043-8EB1-3DBB8C8AB21D}"/>
              </a:ext>
            </a:extLst>
          </p:cNvPr>
          <p:cNvSpPr txBox="1"/>
          <p:nvPr/>
        </p:nvSpPr>
        <p:spPr>
          <a:xfrm>
            <a:off x="1029296" y="20921400"/>
            <a:ext cx="11429205"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35" name="TextBox 34">
            <a:extLst>
              <a:ext uri="{FF2B5EF4-FFF2-40B4-BE49-F238E27FC236}">
                <a16:creationId xmlns:a16="http://schemas.microsoft.com/office/drawing/2014/main" id="{91D0EA02-6EEA-2043-96CB-F62C256A98A6}"/>
              </a:ext>
            </a:extLst>
          </p:cNvPr>
          <p:cNvSpPr txBox="1"/>
          <p:nvPr/>
        </p:nvSpPr>
        <p:spPr>
          <a:xfrm>
            <a:off x="25946299" y="17429520"/>
            <a:ext cx="11429206" cy="4402744"/>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 aut omnienderi sinvele stiam, cus eos sime sed que occupta temquia nobisciur? Quis dolenem oluptam ne nonessumqui</a:t>
            </a:r>
          </a:p>
          <a:p>
            <a:endParaRPr lang="en-US" sz="2334"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DDBEDB47-166B-6848-84AE-F3D4E3B5A1F6}"/>
              </a:ext>
            </a:extLst>
          </p:cNvPr>
          <p:cNvSpPr txBox="1"/>
          <p:nvPr/>
        </p:nvSpPr>
        <p:spPr>
          <a:xfrm>
            <a:off x="13487797" y="18910718"/>
            <a:ext cx="11429206"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79E61101-5EF6-6B46-914F-CA5C0451EE03}"/>
              </a:ext>
            </a:extLst>
          </p:cNvPr>
          <p:cNvSpPr/>
          <p:nvPr/>
        </p:nvSpPr>
        <p:spPr>
          <a:xfrm>
            <a:off x="13487798" y="15475569"/>
            <a:ext cx="5309054"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9649ACC7-CA7B-714B-AEA7-CEF458A54E36}"/>
              </a:ext>
            </a:extLst>
          </p:cNvPr>
          <p:cNvSpPr/>
          <p:nvPr/>
        </p:nvSpPr>
        <p:spPr>
          <a:xfrm>
            <a:off x="13487797" y="21146282"/>
            <a:ext cx="11429206" cy="74017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9" name="TextBox 38">
            <a:extLst>
              <a:ext uri="{FF2B5EF4-FFF2-40B4-BE49-F238E27FC236}">
                <a16:creationId xmlns:a16="http://schemas.microsoft.com/office/drawing/2014/main" id="{D297980D-4ECC-F745-B2B0-F00C14163F51}"/>
              </a:ext>
            </a:extLst>
          </p:cNvPr>
          <p:cNvSpPr txBox="1"/>
          <p:nvPr/>
        </p:nvSpPr>
        <p:spPr>
          <a:xfrm>
            <a:off x="13487797" y="28907214"/>
            <a:ext cx="1142920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p:txBody>
      </p:sp>
      <p:sp>
        <p:nvSpPr>
          <p:cNvPr id="40" name="Rectangle 39">
            <a:extLst>
              <a:ext uri="{FF2B5EF4-FFF2-40B4-BE49-F238E27FC236}">
                <a16:creationId xmlns:a16="http://schemas.microsoft.com/office/drawing/2014/main" id="{FEB20CB5-C342-764E-B79A-7C682C36C316}"/>
              </a:ext>
            </a:extLst>
          </p:cNvPr>
          <p:cNvSpPr/>
          <p:nvPr/>
        </p:nvSpPr>
        <p:spPr>
          <a:xfrm>
            <a:off x="25946299" y="9994108"/>
            <a:ext cx="11429205" cy="711819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1" name="Rectangle 40">
            <a:extLst>
              <a:ext uri="{FF2B5EF4-FFF2-40B4-BE49-F238E27FC236}">
                <a16:creationId xmlns:a16="http://schemas.microsoft.com/office/drawing/2014/main" id="{8432BACB-B7AC-9249-89BD-23CE195D42AA}"/>
              </a:ext>
            </a:extLst>
          </p:cNvPr>
          <p:cNvSpPr/>
          <p:nvPr/>
        </p:nvSpPr>
        <p:spPr>
          <a:xfrm>
            <a:off x="1029296" y="22772083"/>
            <a:ext cx="11429205" cy="8741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BD028CE5-80CA-A547-8060-A3BDE4204EC8}"/>
              </a:ext>
            </a:extLst>
          </p:cNvPr>
          <p:cNvSpPr/>
          <p:nvPr/>
        </p:nvSpPr>
        <p:spPr>
          <a:xfrm>
            <a:off x="13487797" y="9994107"/>
            <a:ext cx="11429206"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BDD90DD4-B82B-EE48-A0A1-0F9A585E7A8D}"/>
              </a:ext>
            </a:extLst>
          </p:cNvPr>
          <p:cNvSpPr/>
          <p:nvPr/>
        </p:nvSpPr>
        <p:spPr>
          <a:xfrm>
            <a:off x="19607949" y="15475569"/>
            <a:ext cx="5309054"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28" name="TextBox 27">
            <a:extLst>
              <a:ext uri="{FF2B5EF4-FFF2-40B4-BE49-F238E27FC236}">
                <a16:creationId xmlns:a16="http://schemas.microsoft.com/office/drawing/2014/main" id="{A7BBB061-AFE3-614D-A863-BE22A56A5B2C}"/>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846EFCF9-B25B-6346-9D23-E217C50DCFE6}"/>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31" name="Rectangle 30">
            <a:extLst>
              <a:ext uri="{FF2B5EF4-FFF2-40B4-BE49-F238E27FC236}">
                <a16:creationId xmlns:a16="http://schemas.microsoft.com/office/drawing/2014/main" id="{A9D68F5A-05EC-6041-8B3D-3845CEC2FF8D}"/>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ECBB07DC-28FF-3C40-B6A2-6E6A8165D7B0}"/>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5" name="Picture 44">
            <a:extLst>
              <a:ext uri="{FF2B5EF4-FFF2-40B4-BE49-F238E27FC236}">
                <a16:creationId xmlns:a16="http://schemas.microsoft.com/office/drawing/2014/main" id="{AAC27B63-F525-46E1-B23A-648C66519878}"/>
              </a:ext>
            </a:extLst>
          </p:cNvPr>
          <p:cNvPicPr>
            <a:picLocks noChangeAspect="1"/>
          </p:cNvPicPr>
          <p:nvPr/>
        </p:nvPicPr>
        <p:blipFill>
          <a:blip r:embed="rId2"/>
          <a:stretch>
            <a:fillRect/>
          </a:stretch>
        </p:blipFill>
        <p:spPr>
          <a:xfrm>
            <a:off x="25644331" y="3099329"/>
            <a:ext cx="9394750" cy="1896020"/>
          </a:xfrm>
          <a:prstGeom prst="rect">
            <a:avLst/>
          </a:prstGeom>
        </p:spPr>
      </p:pic>
    </p:spTree>
    <p:extLst>
      <p:ext uri="{BB962C8B-B14F-4D97-AF65-F5344CB8AC3E}">
        <p14:creationId xmlns:p14="http://schemas.microsoft.com/office/powerpoint/2010/main" val="783563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85F1B7E-A737-DC4B-814E-B7C4DC361FCF}"/>
              </a:ext>
            </a:extLst>
          </p:cNvPr>
          <p:cNvSpPr txBox="1"/>
          <p:nvPr/>
        </p:nvSpPr>
        <p:spPr>
          <a:xfrm>
            <a:off x="1466850" y="5244167"/>
            <a:ext cx="19069050" cy="3270126"/>
          </a:xfrm>
          <a:prstGeom prst="rect">
            <a:avLst/>
          </a:prstGeom>
          <a:noFill/>
        </p:spPr>
        <p:txBody>
          <a:bodyPr wrap="square" rtlCol="0">
            <a:spAutoFit/>
          </a:bodyPr>
          <a:lstStyle/>
          <a:p>
            <a:r>
              <a:rPr lang="en-US" sz="7000" b="1" dirty="0"/>
              <a:t>CHANGING COLORS</a:t>
            </a:r>
          </a:p>
          <a:p>
            <a:r>
              <a:rPr lang="en-US" sz="4550" dirty="0"/>
              <a:t>All templates included </a:t>
            </a:r>
            <a:r>
              <a:rPr lang="en-US" sz="4550" dirty="0">
                <a:solidFill>
                  <a:sysClr val="windowText" lastClr="000000"/>
                </a:solidFill>
              </a:rPr>
              <a:t>here</a:t>
            </a:r>
            <a:r>
              <a:rPr lang="en-US" sz="4550" dirty="0"/>
              <a:t> are built with Wildcat Purple as the accent color, but these colors can easily be changed to fit the tone of your content. To do this, you need to know how to change the shape fill, shape outline, and text color. </a:t>
            </a:r>
          </a:p>
        </p:txBody>
      </p:sp>
      <p:sp>
        <p:nvSpPr>
          <p:cNvPr id="18" name="TextBox 17">
            <a:extLst>
              <a:ext uri="{FF2B5EF4-FFF2-40B4-BE49-F238E27FC236}">
                <a16:creationId xmlns:a16="http://schemas.microsoft.com/office/drawing/2014/main" id="{7DF08EBE-8803-8748-B9E3-67208E7A3062}"/>
              </a:ext>
            </a:extLst>
          </p:cNvPr>
          <p:cNvSpPr txBox="1"/>
          <p:nvPr/>
        </p:nvSpPr>
        <p:spPr>
          <a:xfrm>
            <a:off x="1466850" y="10261677"/>
            <a:ext cx="10401300" cy="2893100"/>
          </a:xfrm>
          <a:prstGeom prst="rect">
            <a:avLst/>
          </a:prstGeom>
          <a:noFill/>
        </p:spPr>
        <p:txBody>
          <a:bodyPr wrap="square" rtlCol="0">
            <a:spAutoFit/>
          </a:bodyPr>
          <a:lstStyle/>
          <a:p>
            <a:r>
              <a:rPr lang="en-US" sz="4550" b="1" dirty="0"/>
              <a:t>TEXT COLOR</a:t>
            </a:r>
          </a:p>
          <a:p>
            <a:r>
              <a:rPr lang="en-US" sz="4550" dirty="0"/>
              <a:t>From either the “home” tab or “shape format” tab, find the ‘A’ with a color block below.</a:t>
            </a:r>
          </a:p>
        </p:txBody>
      </p:sp>
      <p:sp>
        <p:nvSpPr>
          <p:cNvPr id="22" name="TextBox 21">
            <a:extLst>
              <a:ext uri="{FF2B5EF4-FFF2-40B4-BE49-F238E27FC236}">
                <a16:creationId xmlns:a16="http://schemas.microsoft.com/office/drawing/2014/main" id="{4EE30C1C-7573-2B43-BAAD-6F39964ED11B}"/>
              </a:ext>
            </a:extLst>
          </p:cNvPr>
          <p:cNvSpPr txBox="1"/>
          <p:nvPr/>
        </p:nvSpPr>
        <p:spPr>
          <a:xfrm>
            <a:off x="14001750" y="10261677"/>
            <a:ext cx="10401300" cy="3593291"/>
          </a:xfrm>
          <a:prstGeom prst="rect">
            <a:avLst/>
          </a:prstGeom>
          <a:noFill/>
        </p:spPr>
        <p:txBody>
          <a:bodyPr wrap="square" rtlCol="0">
            <a:spAutoFit/>
          </a:bodyPr>
          <a:lstStyle/>
          <a:p>
            <a:r>
              <a:rPr lang="en-US" sz="4550" b="1" dirty="0"/>
              <a:t>SHAPE FILL COLOR</a:t>
            </a:r>
          </a:p>
          <a:p>
            <a:r>
              <a:rPr lang="en-US" sz="4550" dirty="0"/>
              <a:t>From the “shape format” tab, find the paint bucket icon with a color block below, and choose from the given swatches or “more fill colors”.</a:t>
            </a:r>
          </a:p>
        </p:txBody>
      </p:sp>
      <p:sp>
        <p:nvSpPr>
          <p:cNvPr id="23" name="TextBox 22">
            <a:extLst>
              <a:ext uri="{FF2B5EF4-FFF2-40B4-BE49-F238E27FC236}">
                <a16:creationId xmlns:a16="http://schemas.microsoft.com/office/drawing/2014/main" id="{288EEC32-4857-AC46-92B9-DF05B461453D}"/>
              </a:ext>
            </a:extLst>
          </p:cNvPr>
          <p:cNvSpPr txBox="1"/>
          <p:nvPr/>
        </p:nvSpPr>
        <p:spPr>
          <a:xfrm>
            <a:off x="26460252" y="10261677"/>
            <a:ext cx="10401300" cy="3593291"/>
          </a:xfrm>
          <a:prstGeom prst="rect">
            <a:avLst/>
          </a:prstGeom>
          <a:noFill/>
        </p:spPr>
        <p:txBody>
          <a:bodyPr wrap="square" rtlCol="0">
            <a:spAutoFit/>
          </a:bodyPr>
          <a:lstStyle/>
          <a:p>
            <a:r>
              <a:rPr lang="en-US" sz="4550" b="1" dirty="0"/>
              <a:t>SHAPE OUTLINE COLOR</a:t>
            </a:r>
          </a:p>
          <a:p>
            <a:r>
              <a:rPr lang="en-US" sz="4550" dirty="0"/>
              <a:t>From the “shape format” tab, find the pencil icon with a color block below, and choose from the given swatches or “more outline colors”.</a:t>
            </a:r>
          </a:p>
        </p:txBody>
      </p:sp>
      <p:sp>
        <p:nvSpPr>
          <p:cNvPr id="24" name="TextBox 23">
            <a:extLst>
              <a:ext uri="{FF2B5EF4-FFF2-40B4-BE49-F238E27FC236}">
                <a16:creationId xmlns:a16="http://schemas.microsoft.com/office/drawing/2014/main" id="{93BBD0B1-7CE8-EF42-8AE8-4B39B3BD3670}"/>
              </a:ext>
            </a:extLst>
          </p:cNvPr>
          <p:cNvSpPr txBox="1"/>
          <p:nvPr/>
        </p:nvSpPr>
        <p:spPr>
          <a:xfrm>
            <a:off x="2119961" y="25799592"/>
            <a:ext cx="11184730" cy="2192908"/>
          </a:xfrm>
          <a:prstGeom prst="rect">
            <a:avLst/>
          </a:prstGeom>
          <a:noFill/>
        </p:spPr>
        <p:txBody>
          <a:bodyPr wrap="square" rtlCol="0">
            <a:spAutoFit/>
          </a:bodyPr>
          <a:lstStyle/>
          <a:p>
            <a:r>
              <a:rPr lang="en-US" sz="4550" b="1" dirty="0"/>
              <a:t>GRADIENTS: </a:t>
            </a:r>
            <a:r>
              <a:rPr lang="en-US" sz="4550" dirty="0"/>
              <a:t>For editing gradients, go to the bottom of the Shape Fill dropdown and choose: Gradient &gt; More Gradients </a:t>
            </a:r>
          </a:p>
        </p:txBody>
      </p:sp>
      <p:sp>
        <p:nvSpPr>
          <p:cNvPr id="25" name="TextBox 24">
            <a:extLst>
              <a:ext uri="{FF2B5EF4-FFF2-40B4-BE49-F238E27FC236}">
                <a16:creationId xmlns:a16="http://schemas.microsoft.com/office/drawing/2014/main" id="{084751C4-ED23-4C4A-81B4-B582E1E3C71D}"/>
              </a:ext>
            </a:extLst>
          </p:cNvPr>
          <p:cNvSpPr txBox="1"/>
          <p:nvPr/>
        </p:nvSpPr>
        <p:spPr>
          <a:xfrm>
            <a:off x="1428751" y="3305175"/>
            <a:ext cx="23380700" cy="1950534"/>
          </a:xfrm>
          <a:prstGeom prst="rect">
            <a:avLst/>
          </a:prstGeom>
          <a:noFill/>
        </p:spPr>
        <p:txBody>
          <a:bodyPr wrap="square" rtlCol="0">
            <a:spAutoFit/>
          </a:bodyPr>
          <a:lstStyle/>
          <a:p>
            <a:r>
              <a:rPr lang="en-US" sz="12075" b="1" dirty="0">
                <a:solidFill>
                  <a:srgbClr val="4A2366"/>
                </a:solidFill>
              </a:rPr>
              <a:t>EDITING BASICS</a:t>
            </a:r>
          </a:p>
        </p:txBody>
      </p:sp>
      <p:sp>
        <p:nvSpPr>
          <p:cNvPr id="11" name="TextBox 10">
            <a:extLst>
              <a:ext uri="{FF2B5EF4-FFF2-40B4-BE49-F238E27FC236}">
                <a16:creationId xmlns:a16="http://schemas.microsoft.com/office/drawing/2014/main" id="{696BE585-E6A8-8D47-8DFD-C83A1738FFE2}"/>
              </a:ext>
            </a:extLst>
          </p:cNvPr>
          <p:cNvSpPr txBox="1"/>
          <p:nvPr/>
        </p:nvSpPr>
        <p:spPr>
          <a:xfrm>
            <a:off x="18230651" y="25693249"/>
            <a:ext cx="16459201" cy="4993675"/>
          </a:xfrm>
          <a:prstGeom prst="rect">
            <a:avLst/>
          </a:prstGeom>
          <a:noFill/>
        </p:spPr>
        <p:txBody>
          <a:bodyPr wrap="square" rtlCol="0">
            <a:spAutoFit/>
          </a:bodyPr>
          <a:lstStyle/>
          <a:p>
            <a:r>
              <a:rPr lang="en-US" sz="4550" b="1" dirty="0"/>
              <a:t>NOTE: </a:t>
            </a:r>
            <a:r>
              <a:rPr lang="en-US" sz="4550" b="1" dirty="0">
                <a:solidFill>
                  <a:srgbClr val="C00000"/>
                </a:solidFill>
              </a:rPr>
              <a:t>DO NOT </a:t>
            </a:r>
            <a:r>
              <a:rPr lang="en-US" sz="4550" b="1" dirty="0"/>
              <a:t>ADD A DARK BACKGROUND BEHIND AREAS OF TEXT</a:t>
            </a:r>
          </a:p>
          <a:p>
            <a:r>
              <a:rPr lang="en-US" sz="4550" dirty="0"/>
              <a:t>White text against a dark background might look acceptable on screen, but can be problematic in printed form. Large areas of dark colors can print differently than expected, and highly saturated ink can bleed into white letters and make the text less legible. White text against a background can be useful for things like bold headers (with larger text), but shouldn’t be used for full paragraphs with small text. </a:t>
            </a:r>
          </a:p>
        </p:txBody>
      </p:sp>
      <p:pic>
        <p:nvPicPr>
          <p:cNvPr id="5" name="Picture 4">
            <a:extLst>
              <a:ext uri="{FF2B5EF4-FFF2-40B4-BE49-F238E27FC236}">
                <a16:creationId xmlns:a16="http://schemas.microsoft.com/office/drawing/2014/main" id="{B90D24A3-69D3-468B-B035-5490764FBD92}"/>
              </a:ext>
            </a:extLst>
          </p:cNvPr>
          <p:cNvPicPr>
            <a:picLocks noChangeAspect="1"/>
          </p:cNvPicPr>
          <p:nvPr/>
        </p:nvPicPr>
        <p:blipFill>
          <a:blip r:embed="rId2"/>
          <a:stretch>
            <a:fillRect/>
          </a:stretch>
        </p:blipFill>
        <p:spPr>
          <a:xfrm>
            <a:off x="701303" y="13671887"/>
            <a:ext cx="11932393" cy="7767533"/>
          </a:xfrm>
          <a:prstGeom prst="rect">
            <a:avLst/>
          </a:prstGeom>
        </p:spPr>
      </p:pic>
      <p:pic>
        <p:nvPicPr>
          <p:cNvPr id="6" name="Picture 5">
            <a:extLst>
              <a:ext uri="{FF2B5EF4-FFF2-40B4-BE49-F238E27FC236}">
                <a16:creationId xmlns:a16="http://schemas.microsoft.com/office/drawing/2014/main" id="{2E8B0B6D-A156-4D0B-9270-105806FA2D80}"/>
              </a:ext>
            </a:extLst>
          </p:cNvPr>
          <p:cNvPicPr>
            <a:picLocks noChangeAspect="1"/>
          </p:cNvPicPr>
          <p:nvPr/>
        </p:nvPicPr>
        <p:blipFill>
          <a:blip r:embed="rId3"/>
          <a:stretch>
            <a:fillRect/>
          </a:stretch>
        </p:blipFill>
        <p:spPr>
          <a:xfrm>
            <a:off x="13304691" y="14421042"/>
            <a:ext cx="11795418" cy="7664709"/>
          </a:xfrm>
          <a:prstGeom prst="rect">
            <a:avLst/>
          </a:prstGeom>
        </p:spPr>
      </p:pic>
      <p:pic>
        <p:nvPicPr>
          <p:cNvPr id="7" name="Picture 6">
            <a:extLst>
              <a:ext uri="{FF2B5EF4-FFF2-40B4-BE49-F238E27FC236}">
                <a16:creationId xmlns:a16="http://schemas.microsoft.com/office/drawing/2014/main" id="{387CEDEB-4032-4930-9545-7E010465BDAA}"/>
              </a:ext>
            </a:extLst>
          </p:cNvPr>
          <p:cNvPicPr>
            <a:picLocks noChangeAspect="1"/>
          </p:cNvPicPr>
          <p:nvPr/>
        </p:nvPicPr>
        <p:blipFill>
          <a:blip r:embed="rId4"/>
          <a:stretch>
            <a:fillRect/>
          </a:stretch>
        </p:blipFill>
        <p:spPr>
          <a:xfrm>
            <a:off x="26068537" y="14277541"/>
            <a:ext cx="11184730" cy="7701867"/>
          </a:xfrm>
          <a:prstGeom prst="rect">
            <a:avLst/>
          </a:prstGeom>
        </p:spPr>
      </p:pic>
    </p:spTree>
    <p:extLst>
      <p:ext uri="{BB962C8B-B14F-4D97-AF65-F5344CB8AC3E}">
        <p14:creationId xmlns:p14="http://schemas.microsoft.com/office/powerpoint/2010/main" val="3746703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793BF8D-56A9-8742-A19E-B035F074E712}"/>
              </a:ext>
            </a:extLst>
          </p:cNvPr>
          <p:cNvSpPr/>
          <p:nvPr/>
        </p:nvSpPr>
        <p:spPr>
          <a:xfrm>
            <a:off x="1029296" y="8458201"/>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AED851E9-E51A-ED49-A61B-057C0BBBC14E}"/>
              </a:ext>
            </a:extLst>
          </p:cNvPr>
          <p:cNvSpPr/>
          <p:nvPr/>
        </p:nvSpPr>
        <p:spPr>
          <a:xfrm>
            <a:off x="1029296" y="15780898"/>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5553E91D-E68F-C54B-92D9-D0562FA74226}"/>
              </a:ext>
            </a:extLst>
          </p:cNvPr>
          <p:cNvSpPr/>
          <p:nvPr/>
        </p:nvSpPr>
        <p:spPr>
          <a:xfrm>
            <a:off x="1029296" y="19564086"/>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34" name="Rectangle 33">
            <a:extLst>
              <a:ext uri="{FF2B5EF4-FFF2-40B4-BE49-F238E27FC236}">
                <a16:creationId xmlns:a16="http://schemas.microsoft.com/office/drawing/2014/main" id="{BF1332FF-D8B3-0B41-96D8-0E173A70837B}"/>
              </a:ext>
            </a:extLst>
          </p:cNvPr>
          <p:cNvSpPr/>
          <p:nvPr/>
        </p:nvSpPr>
        <p:spPr>
          <a:xfrm>
            <a:off x="10315179" y="8458201"/>
            <a:ext cx="1774527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28917503" y="8458201"/>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28917501" y="22978369"/>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28917501" y="24335681"/>
            <a:ext cx="8458003"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odio corehen dendae nonet eliquam, aperorepe autatem</a:t>
            </a:r>
          </a:p>
        </p:txBody>
      </p:sp>
      <p:sp>
        <p:nvSpPr>
          <p:cNvPr id="40" name="Rectangle 39">
            <a:extLst>
              <a:ext uri="{FF2B5EF4-FFF2-40B4-BE49-F238E27FC236}">
                <a16:creationId xmlns:a16="http://schemas.microsoft.com/office/drawing/2014/main" id="{96AC576E-DF67-1346-8B23-A276FB195AF9}"/>
              </a:ext>
            </a:extLst>
          </p:cNvPr>
          <p:cNvSpPr/>
          <p:nvPr/>
        </p:nvSpPr>
        <p:spPr>
          <a:xfrm>
            <a:off x="28917501" y="27756744"/>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28917501" y="29114056"/>
            <a:ext cx="8458003"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35" name="TextBox 34">
            <a:extLst>
              <a:ext uri="{FF2B5EF4-FFF2-40B4-BE49-F238E27FC236}">
                <a16:creationId xmlns:a16="http://schemas.microsoft.com/office/drawing/2014/main" id="{247A3BBC-471B-924B-8443-9A9E9FA81EBF}"/>
              </a:ext>
            </a:extLst>
          </p:cNvPr>
          <p:cNvSpPr txBox="1"/>
          <p:nvPr/>
        </p:nvSpPr>
        <p:spPr>
          <a:xfrm>
            <a:off x="1029296" y="9815514"/>
            <a:ext cx="8428831" cy="5124736"/>
          </a:xfrm>
          <a:prstGeom prst="rect">
            <a:avLst/>
          </a:prstGeom>
          <a:noFill/>
        </p:spPr>
        <p:txBody>
          <a:bodyPr wrap="square" rtlCol="0">
            <a:spAutoFit/>
          </a:bodyPr>
          <a:lstStyle/>
          <a:p>
            <a:r>
              <a:rPr lang="en-US" sz="2336"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6"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6"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p:txBody>
      </p:sp>
      <p:sp>
        <p:nvSpPr>
          <p:cNvPr id="46" name="TextBox 45">
            <a:extLst>
              <a:ext uri="{FF2B5EF4-FFF2-40B4-BE49-F238E27FC236}">
                <a16:creationId xmlns:a16="http://schemas.microsoft.com/office/drawing/2014/main" id="{3D55A08C-1328-0D48-B195-36BF7980F5CE}"/>
              </a:ext>
            </a:extLst>
          </p:cNvPr>
          <p:cNvSpPr txBox="1"/>
          <p:nvPr/>
        </p:nvSpPr>
        <p:spPr>
          <a:xfrm>
            <a:off x="1029296" y="17138211"/>
            <a:ext cx="8428831" cy="1889620"/>
          </a:xfrm>
          <a:prstGeom prst="rect">
            <a:avLst/>
          </a:prstGeom>
          <a:noFill/>
        </p:spPr>
        <p:txBody>
          <a:bodyPr wrap="square" rtlCol="0">
            <a:spAutoFit/>
          </a:bodyPr>
          <a:lstStyle/>
          <a:p>
            <a:r>
              <a:rPr lang="en-US" sz="2336"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6" dirty="0">
                <a:latin typeface="Arial" panose="020B0604020202020204" pitchFamily="34" charset="0"/>
                <a:cs typeface="Arial" panose="020B0604020202020204" pitchFamily="34" charset="0"/>
              </a:rPr>
              <a:t>Ditat que a quibus dolutatur sedit aliam apienda versper feriti delia pa dolo quamus arum es endellu pisquia aditatur audam earupid quo</a:t>
            </a:r>
          </a:p>
        </p:txBody>
      </p:sp>
      <p:sp>
        <p:nvSpPr>
          <p:cNvPr id="47" name="TextBox 46">
            <a:extLst>
              <a:ext uri="{FF2B5EF4-FFF2-40B4-BE49-F238E27FC236}">
                <a16:creationId xmlns:a16="http://schemas.microsoft.com/office/drawing/2014/main" id="{E447DD09-F4DB-CD46-988F-4A681AF8E3C3}"/>
              </a:ext>
            </a:extLst>
          </p:cNvPr>
          <p:cNvSpPr txBox="1"/>
          <p:nvPr/>
        </p:nvSpPr>
        <p:spPr>
          <a:xfrm>
            <a:off x="1029296" y="20921400"/>
            <a:ext cx="8428831"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a:t>
            </a:r>
          </a:p>
        </p:txBody>
      </p:sp>
      <p:sp>
        <p:nvSpPr>
          <p:cNvPr id="48" name="TextBox 47">
            <a:extLst>
              <a:ext uri="{FF2B5EF4-FFF2-40B4-BE49-F238E27FC236}">
                <a16:creationId xmlns:a16="http://schemas.microsoft.com/office/drawing/2014/main" id="{EBFA2AD3-5A9D-CB4C-995A-8148C718D02D}"/>
              </a:ext>
            </a:extLst>
          </p:cNvPr>
          <p:cNvSpPr txBox="1"/>
          <p:nvPr/>
        </p:nvSpPr>
        <p:spPr>
          <a:xfrm>
            <a:off x="28917503" y="16970338"/>
            <a:ext cx="8458002" cy="5841343"/>
          </a:xfrm>
          <a:prstGeom prst="rect">
            <a:avLst/>
          </a:prstGeom>
          <a:noFill/>
        </p:spPr>
        <p:txBody>
          <a:bodyPr wrap="square" rtlCol="0">
            <a:spAutoFit/>
          </a:bodyPr>
          <a:lstStyle/>
          <a:p>
            <a:r>
              <a:rPr lang="en-US" sz="2336"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6" dirty="0">
                <a:latin typeface="Arial" panose="020B0604020202020204" pitchFamily="34" charset="0"/>
                <a:cs typeface="Arial" panose="020B0604020202020204" pitchFamily="34" charset="0"/>
              </a:rPr>
              <a:t>Sunto into temperi aturerum et identio nsectatem quo dolorum fuga. Itiatur, quam vendus quodis reria volupienis </a:t>
            </a:r>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6" dirty="0">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5022B9E0-C21F-A248-A7FC-07BB6AE9B9A7}"/>
              </a:ext>
            </a:extLst>
          </p:cNvPr>
          <p:cNvSpPr/>
          <p:nvPr/>
        </p:nvSpPr>
        <p:spPr>
          <a:xfrm>
            <a:off x="10315178" y="17111164"/>
            <a:ext cx="5526153"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1" name="Rectangle 50">
            <a:extLst>
              <a:ext uri="{FF2B5EF4-FFF2-40B4-BE49-F238E27FC236}">
                <a16:creationId xmlns:a16="http://schemas.microsoft.com/office/drawing/2014/main" id="{DCADF570-1FB9-3B48-B862-071952D8D135}"/>
              </a:ext>
            </a:extLst>
          </p:cNvPr>
          <p:cNvSpPr/>
          <p:nvPr/>
        </p:nvSpPr>
        <p:spPr>
          <a:xfrm>
            <a:off x="10315178" y="23977608"/>
            <a:ext cx="17745273" cy="781857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3" name="TextBox 52">
            <a:extLst>
              <a:ext uri="{FF2B5EF4-FFF2-40B4-BE49-F238E27FC236}">
                <a16:creationId xmlns:a16="http://schemas.microsoft.com/office/drawing/2014/main" id="{82289665-7108-5F47-9EC5-827833D2CE33}"/>
              </a:ext>
            </a:extLst>
          </p:cNvPr>
          <p:cNvSpPr txBox="1"/>
          <p:nvPr/>
        </p:nvSpPr>
        <p:spPr>
          <a:xfrm>
            <a:off x="10315178" y="20690410"/>
            <a:ext cx="17745274"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p:txBody>
      </p:sp>
      <p:sp>
        <p:nvSpPr>
          <p:cNvPr id="54" name="Rectangle 53">
            <a:extLst>
              <a:ext uri="{FF2B5EF4-FFF2-40B4-BE49-F238E27FC236}">
                <a16:creationId xmlns:a16="http://schemas.microsoft.com/office/drawing/2014/main" id="{EED5455C-C909-5F43-B774-BEAA920ABA7C}"/>
              </a:ext>
            </a:extLst>
          </p:cNvPr>
          <p:cNvSpPr/>
          <p:nvPr/>
        </p:nvSpPr>
        <p:spPr>
          <a:xfrm>
            <a:off x="1029296" y="23490338"/>
            <a:ext cx="8428831" cy="830584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5" name="Rectangle 54">
            <a:extLst>
              <a:ext uri="{FF2B5EF4-FFF2-40B4-BE49-F238E27FC236}">
                <a16:creationId xmlns:a16="http://schemas.microsoft.com/office/drawing/2014/main" id="{FFCD655C-B309-5040-ABFF-EEA46BBB2C9D}"/>
              </a:ext>
            </a:extLst>
          </p:cNvPr>
          <p:cNvSpPr/>
          <p:nvPr/>
        </p:nvSpPr>
        <p:spPr>
          <a:xfrm>
            <a:off x="28917503" y="9994108"/>
            <a:ext cx="8458002"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Rectangle 55">
            <a:extLst>
              <a:ext uri="{FF2B5EF4-FFF2-40B4-BE49-F238E27FC236}">
                <a16:creationId xmlns:a16="http://schemas.microsoft.com/office/drawing/2014/main" id="{8D1A20DF-E786-4045-B590-E8C8614274F0}"/>
              </a:ext>
            </a:extLst>
          </p:cNvPr>
          <p:cNvSpPr/>
          <p:nvPr/>
        </p:nvSpPr>
        <p:spPr>
          <a:xfrm>
            <a:off x="10315179" y="9994107"/>
            <a:ext cx="17745273" cy="67007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7" name="Rectangle 56">
            <a:extLst>
              <a:ext uri="{FF2B5EF4-FFF2-40B4-BE49-F238E27FC236}">
                <a16:creationId xmlns:a16="http://schemas.microsoft.com/office/drawing/2014/main" id="{FBDC4395-C4E8-C64C-8775-5AB08D96501F}"/>
              </a:ext>
            </a:extLst>
          </p:cNvPr>
          <p:cNvSpPr/>
          <p:nvPr/>
        </p:nvSpPr>
        <p:spPr>
          <a:xfrm>
            <a:off x="22534299" y="17111164"/>
            <a:ext cx="5526153"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7326BC2C-1AF5-B648-8FF9-A03C1F9AF031}"/>
              </a:ext>
            </a:extLst>
          </p:cNvPr>
          <p:cNvSpPr/>
          <p:nvPr/>
        </p:nvSpPr>
        <p:spPr>
          <a:xfrm>
            <a:off x="16424738" y="17111164"/>
            <a:ext cx="5526153"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29" name="TextBox 28">
            <a:extLst>
              <a:ext uri="{FF2B5EF4-FFF2-40B4-BE49-F238E27FC236}">
                <a16:creationId xmlns:a16="http://schemas.microsoft.com/office/drawing/2014/main" id="{DD8E55AE-25ED-4F4F-8AA5-6261C76443FE}"/>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1D06F80A-AFB4-5B43-977B-B9AE7EAD0087}"/>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37" name="Rectangle 36">
            <a:extLst>
              <a:ext uri="{FF2B5EF4-FFF2-40B4-BE49-F238E27FC236}">
                <a16:creationId xmlns:a16="http://schemas.microsoft.com/office/drawing/2014/main" id="{5EB52381-0426-144D-97C3-7A88F0B6380B}"/>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2" name="Oval 41">
            <a:extLst>
              <a:ext uri="{FF2B5EF4-FFF2-40B4-BE49-F238E27FC236}">
                <a16:creationId xmlns:a16="http://schemas.microsoft.com/office/drawing/2014/main" id="{3F49206C-9D26-0F4B-855B-E51E3D957A7E}"/>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3" name="Picture 42">
            <a:extLst>
              <a:ext uri="{FF2B5EF4-FFF2-40B4-BE49-F238E27FC236}">
                <a16:creationId xmlns:a16="http://schemas.microsoft.com/office/drawing/2014/main" id="{AD3C940B-61D8-4B53-A3F5-E6600BF83396}"/>
              </a:ext>
            </a:extLst>
          </p:cNvPr>
          <p:cNvPicPr>
            <a:picLocks noChangeAspect="1"/>
          </p:cNvPicPr>
          <p:nvPr/>
        </p:nvPicPr>
        <p:blipFill>
          <a:blip r:embed="rId2"/>
          <a:stretch>
            <a:fillRect/>
          </a:stretch>
        </p:blipFill>
        <p:spPr>
          <a:xfrm>
            <a:off x="25946300" y="3151445"/>
            <a:ext cx="9394750" cy="1896020"/>
          </a:xfrm>
          <a:prstGeom prst="rect">
            <a:avLst/>
          </a:prstGeom>
        </p:spPr>
      </p:pic>
    </p:spTree>
    <p:extLst>
      <p:ext uri="{BB962C8B-B14F-4D97-AF65-F5344CB8AC3E}">
        <p14:creationId xmlns:p14="http://schemas.microsoft.com/office/powerpoint/2010/main" val="458725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3B62474-A209-CC48-BEED-199F51C6AFFF}"/>
              </a:ext>
            </a:extLst>
          </p:cNvPr>
          <p:cNvSpPr/>
          <p:nvPr/>
        </p:nvSpPr>
        <p:spPr>
          <a:xfrm>
            <a:off x="1029296" y="8458201"/>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AAAC5DCF-ADC2-9640-AE73-5423F9C05D2D}"/>
              </a:ext>
            </a:extLst>
          </p:cNvPr>
          <p:cNvSpPr/>
          <p:nvPr/>
        </p:nvSpPr>
        <p:spPr>
          <a:xfrm>
            <a:off x="1029296" y="24804533"/>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366CEFC7-6632-4146-8167-8131C6010436}"/>
              </a:ext>
            </a:extLst>
          </p:cNvPr>
          <p:cNvSpPr/>
          <p:nvPr/>
        </p:nvSpPr>
        <p:spPr>
          <a:xfrm>
            <a:off x="10315179" y="13885920"/>
            <a:ext cx="84705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a:t>
            </a:r>
          </a:p>
        </p:txBody>
      </p:sp>
      <p:sp>
        <p:nvSpPr>
          <p:cNvPr id="15" name="Rectangle 14">
            <a:extLst>
              <a:ext uri="{FF2B5EF4-FFF2-40B4-BE49-F238E27FC236}">
                <a16:creationId xmlns:a16="http://schemas.microsoft.com/office/drawing/2014/main" id="{C0C7AB13-9DDD-C541-9442-BFD67D121370}"/>
              </a:ext>
            </a:extLst>
          </p:cNvPr>
          <p:cNvSpPr/>
          <p:nvPr/>
        </p:nvSpPr>
        <p:spPr>
          <a:xfrm>
            <a:off x="10315177" y="8458201"/>
            <a:ext cx="17745275"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8" name="Rectangle 17">
            <a:extLst>
              <a:ext uri="{FF2B5EF4-FFF2-40B4-BE49-F238E27FC236}">
                <a16:creationId xmlns:a16="http://schemas.microsoft.com/office/drawing/2014/main" id="{66BE3F83-7CE9-C841-9FD7-854C8D59F3AA}"/>
              </a:ext>
            </a:extLst>
          </p:cNvPr>
          <p:cNvSpPr/>
          <p:nvPr/>
        </p:nvSpPr>
        <p:spPr>
          <a:xfrm>
            <a:off x="28917503" y="8458201"/>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6CD6AE6E-1DC4-C04E-91E5-605A2100EDED}"/>
              </a:ext>
            </a:extLst>
          </p:cNvPr>
          <p:cNvSpPr/>
          <p:nvPr/>
        </p:nvSpPr>
        <p:spPr>
          <a:xfrm>
            <a:off x="28959176" y="22412326"/>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8959175" y="23769638"/>
            <a:ext cx="8458003"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24" name="Rectangle 23">
            <a:extLst>
              <a:ext uri="{FF2B5EF4-FFF2-40B4-BE49-F238E27FC236}">
                <a16:creationId xmlns:a16="http://schemas.microsoft.com/office/drawing/2014/main" id="{258468F0-D162-6049-89F7-707BF1D66469}"/>
              </a:ext>
            </a:extLst>
          </p:cNvPr>
          <p:cNvSpPr/>
          <p:nvPr/>
        </p:nvSpPr>
        <p:spPr>
          <a:xfrm>
            <a:off x="28959176" y="27190701"/>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6CCC9FD2-2D31-614C-9866-71CB153F7003}"/>
              </a:ext>
            </a:extLst>
          </p:cNvPr>
          <p:cNvSpPr txBox="1"/>
          <p:nvPr/>
        </p:nvSpPr>
        <p:spPr>
          <a:xfrm>
            <a:off x="28959175" y="28548013"/>
            <a:ext cx="8458003"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7" name="Rectangle 26">
            <a:extLst>
              <a:ext uri="{FF2B5EF4-FFF2-40B4-BE49-F238E27FC236}">
                <a16:creationId xmlns:a16="http://schemas.microsoft.com/office/drawing/2014/main" id="{56A8078E-7664-F34A-A35C-D45947C3C523}"/>
              </a:ext>
            </a:extLst>
          </p:cNvPr>
          <p:cNvSpPr/>
          <p:nvPr/>
        </p:nvSpPr>
        <p:spPr>
          <a:xfrm>
            <a:off x="19628379" y="13885920"/>
            <a:ext cx="843207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Results</a:t>
            </a:r>
          </a:p>
        </p:txBody>
      </p:sp>
      <p:sp>
        <p:nvSpPr>
          <p:cNvPr id="28" name="TextBox 27">
            <a:extLst>
              <a:ext uri="{FF2B5EF4-FFF2-40B4-BE49-F238E27FC236}">
                <a16:creationId xmlns:a16="http://schemas.microsoft.com/office/drawing/2014/main" id="{9BD3655B-CE61-FB4F-A77B-B1E18CDD6D66}"/>
              </a:ext>
            </a:extLst>
          </p:cNvPr>
          <p:cNvSpPr txBox="1"/>
          <p:nvPr/>
        </p:nvSpPr>
        <p:spPr>
          <a:xfrm>
            <a:off x="1029296" y="9815513"/>
            <a:ext cx="8443186"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p:txBody>
      </p:sp>
      <p:sp>
        <p:nvSpPr>
          <p:cNvPr id="36" name="TextBox 35">
            <a:extLst>
              <a:ext uri="{FF2B5EF4-FFF2-40B4-BE49-F238E27FC236}">
                <a16:creationId xmlns:a16="http://schemas.microsoft.com/office/drawing/2014/main" id="{4EBEB3FF-550C-1C45-8C83-173B1A98B1C4}"/>
              </a:ext>
            </a:extLst>
          </p:cNvPr>
          <p:cNvSpPr txBox="1"/>
          <p:nvPr/>
        </p:nvSpPr>
        <p:spPr>
          <a:xfrm>
            <a:off x="1029296" y="26161846"/>
            <a:ext cx="8428831"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a:p>
            <a:r>
              <a:rPr lang="en-US" sz="2334" dirty="0">
                <a:latin typeface="Arial" panose="020B0604020202020204" pitchFamily="34" charset="0"/>
                <a:cs typeface="Arial" panose="020B0604020202020204" pitchFamily="34" charset="0"/>
              </a:rPr>
              <a:t>Ugiatempore evenis rae doluptatum fugiam earchitiam dit, tempe</a:t>
            </a:r>
          </a:p>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a:p>
            <a:endParaRPr lang="en-US" sz="2334"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76E53ABB-00F6-9747-A14E-D289A451D825}"/>
              </a:ext>
            </a:extLst>
          </p:cNvPr>
          <p:cNvSpPr txBox="1"/>
          <p:nvPr/>
        </p:nvSpPr>
        <p:spPr>
          <a:xfrm>
            <a:off x="28959175" y="16188077"/>
            <a:ext cx="8416329"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endParaRPr lang="en-US" sz="2334"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AE8ACE3A-D608-E14E-834D-303E7DBE892D}"/>
              </a:ext>
            </a:extLst>
          </p:cNvPr>
          <p:cNvSpPr txBox="1"/>
          <p:nvPr/>
        </p:nvSpPr>
        <p:spPr>
          <a:xfrm>
            <a:off x="10315178" y="15243233"/>
            <a:ext cx="8458002" cy="54803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a:p>
            <a:endParaRPr lang="en-US" sz="2334"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AE5334BE-193D-814F-BD9A-CD00BEE33BF7}"/>
              </a:ext>
            </a:extLst>
          </p:cNvPr>
          <p:cNvSpPr txBox="1"/>
          <p:nvPr/>
        </p:nvSpPr>
        <p:spPr>
          <a:xfrm>
            <a:off x="19631622" y="26942378"/>
            <a:ext cx="8428830" cy="4402744"/>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 sam quodit quaerumquiam ex eatquid eliqui dolupta tiatiumet et voluptae sequi consent, occusa inciend itatqui tem quis idest iligenti dolesti nvenda que comnient que nessi sandianis con et adi sit, occum fugiaestibea doloris ut quaspic tem licidita voluptatus ent eos res dolorescimus doloreptur, erem dignatist, </a:t>
            </a:r>
          </a:p>
        </p:txBody>
      </p:sp>
      <p:sp>
        <p:nvSpPr>
          <p:cNvPr id="40" name="Rectangle 39">
            <a:extLst>
              <a:ext uri="{FF2B5EF4-FFF2-40B4-BE49-F238E27FC236}">
                <a16:creationId xmlns:a16="http://schemas.microsoft.com/office/drawing/2014/main" id="{13E2F603-71BE-D44D-ABAA-921337CB5CA4}"/>
              </a:ext>
            </a:extLst>
          </p:cNvPr>
          <p:cNvSpPr/>
          <p:nvPr/>
        </p:nvSpPr>
        <p:spPr>
          <a:xfrm>
            <a:off x="10315178" y="20588023"/>
            <a:ext cx="8458002"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1" name="Rectangle 40">
            <a:extLst>
              <a:ext uri="{FF2B5EF4-FFF2-40B4-BE49-F238E27FC236}">
                <a16:creationId xmlns:a16="http://schemas.microsoft.com/office/drawing/2014/main" id="{7D512EEE-E6A9-D34B-906C-E3A50DD8C7B5}"/>
              </a:ext>
            </a:extLst>
          </p:cNvPr>
          <p:cNvSpPr/>
          <p:nvPr/>
        </p:nvSpPr>
        <p:spPr>
          <a:xfrm>
            <a:off x="19631621" y="15318846"/>
            <a:ext cx="8428830" cy="1124031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DA10892F-498E-8C43-A402-E4FD62D50AA1}"/>
              </a:ext>
            </a:extLst>
          </p:cNvPr>
          <p:cNvSpPr/>
          <p:nvPr/>
        </p:nvSpPr>
        <p:spPr>
          <a:xfrm>
            <a:off x="1029296" y="17771384"/>
            <a:ext cx="8428831" cy="60584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7E618A7B-819B-C34E-85C3-17683BB507A4}"/>
              </a:ext>
            </a:extLst>
          </p:cNvPr>
          <p:cNvSpPr/>
          <p:nvPr/>
        </p:nvSpPr>
        <p:spPr>
          <a:xfrm>
            <a:off x="28959175" y="9995132"/>
            <a:ext cx="8416329" cy="60584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4" name="Rectangle 43">
            <a:extLst>
              <a:ext uri="{FF2B5EF4-FFF2-40B4-BE49-F238E27FC236}">
                <a16:creationId xmlns:a16="http://schemas.microsoft.com/office/drawing/2014/main" id="{4FFCDF5B-352B-C643-B6F6-D2D3FF470057}"/>
              </a:ext>
            </a:extLst>
          </p:cNvPr>
          <p:cNvSpPr/>
          <p:nvPr/>
        </p:nvSpPr>
        <p:spPr>
          <a:xfrm>
            <a:off x="10315178" y="24356867"/>
            <a:ext cx="8458002"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5" name="Rectangle 44">
            <a:extLst>
              <a:ext uri="{FF2B5EF4-FFF2-40B4-BE49-F238E27FC236}">
                <a16:creationId xmlns:a16="http://schemas.microsoft.com/office/drawing/2014/main" id="{EA1E1C3F-09DC-6A4C-8306-08ADBA6E41E7}"/>
              </a:ext>
            </a:extLst>
          </p:cNvPr>
          <p:cNvSpPr/>
          <p:nvPr/>
        </p:nvSpPr>
        <p:spPr>
          <a:xfrm>
            <a:off x="10315178" y="28130632"/>
            <a:ext cx="8458002"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6" name="Rectangle 45">
            <a:extLst>
              <a:ext uri="{FF2B5EF4-FFF2-40B4-BE49-F238E27FC236}">
                <a16:creationId xmlns:a16="http://schemas.microsoft.com/office/drawing/2014/main" id="{4E8E3D80-7303-B945-940B-B44EF2370C52}"/>
              </a:ext>
            </a:extLst>
          </p:cNvPr>
          <p:cNvSpPr/>
          <p:nvPr/>
        </p:nvSpPr>
        <p:spPr>
          <a:xfrm>
            <a:off x="10315178" y="9815514"/>
            <a:ext cx="17745273" cy="341828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29" name="TextBox 28">
            <a:extLst>
              <a:ext uri="{FF2B5EF4-FFF2-40B4-BE49-F238E27FC236}">
                <a16:creationId xmlns:a16="http://schemas.microsoft.com/office/drawing/2014/main" id="{B3F8A916-276E-4545-B389-46FF99A07758}"/>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404DCA31-14AC-944B-B778-DD996F88A2CD}"/>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35" name="Rectangle 34">
            <a:extLst>
              <a:ext uri="{FF2B5EF4-FFF2-40B4-BE49-F238E27FC236}">
                <a16:creationId xmlns:a16="http://schemas.microsoft.com/office/drawing/2014/main" id="{2DC6B631-894D-1044-9B29-F7FCAF34802E}"/>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7" name="Oval 46">
            <a:extLst>
              <a:ext uri="{FF2B5EF4-FFF2-40B4-BE49-F238E27FC236}">
                <a16:creationId xmlns:a16="http://schemas.microsoft.com/office/drawing/2014/main" id="{7F4D11CC-576C-0640-8F1D-EFE8C8813FA9}"/>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30" name="Picture 29">
            <a:extLst>
              <a:ext uri="{FF2B5EF4-FFF2-40B4-BE49-F238E27FC236}">
                <a16:creationId xmlns:a16="http://schemas.microsoft.com/office/drawing/2014/main" id="{AA0A0D11-E3B0-4A45-81BC-A8E841F3F8D7}"/>
              </a:ext>
            </a:extLst>
          </p:cNvPr>
          <p:cNvPicPr>
            <a:picLocks noChangeAspect="1"/>
          </p:cNvPicPr>
          <p:nvPr/>
        </p:nvPicPr>
        <p:blipFill>
          <a:blip r:embed="rId2"/>
          <a:stretch>
            <a:fillRect/>
          </a:stretch>
        </p:blipFill>
        <p:spPr>
          <a:xfrm>
            <a:off x="25946300" y="3147874"/>
            <a:ext cx="9394750" cy="1896020"/>
          </a:xfrm>
          <a:prstGeom prst="rect">
            <a:avLst/>
          </a:prstGeom>
        </p:spPr>
      </p:pic>
    </p:spTree>
    <p:extLst>
      <p:ext uri="{BB962C8B-B14F-4D97-AF65-F5344CB8AC3E}">
        <p14:creationId xmlns:p14="http://schemas.microsoft.com/office/powerpoint/2010/main" val="31477203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BA2A88B-3360-5040-9003-E2372CDE5E46}"/>
              </a:ext>
            </a:extLst>
          </p:cNvPr>
          <p:cNvSpPr/>
          <p:nvPr/>
        </p:nvSpPr>
        <p:spPr>
          <a:xfrm>
            <a:off x="1029296" y="8458201"/>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EC4A6358-4507-B847-8C53-A48D4ED9E51F}"/>
              </a:ext>
            </a:extLst>
          </p:cNvPr>
          <p:cNvSpPr/>
          <p:nvPr/>
        </p:nvSpPr>
        <p:spPr>
          <a:xfrm>
            <a:off x="1029296" y="15780898"/>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0639631C-08BB-0541-B861-34DFCCDB4FE0}"/>
              </a:ext>
            </a:extLst>
          </p:cNvPr>
          <p:cNvSpPr/>
          <p:nvPr/>
        </p:nvSpPr>
        <p:spPr>
          <a:xfrm>
            <a:off x="1029296" y="19564086"/>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5" name="Rectangle 14">
            <a:extLst>
              <a:ext uri="{FF2B5EF4-FFF2-40B4-BE49-F238E27FC236}">
                <a16:creationId xmlns:a16="http://schemas.microsoft.com/office/drawing/2014/main" id="{6E1D1C45-5D5B-AE41-90A5-588D8661AF6B}"/>
              </a:ext>
            </a:extLst>
          </p:cNvPr>
          <p:cNvSpPr/>
          <p:nvPr/>
        </p:nvSpPr>
        <p:spPr>
          <a:xfrm>
            <a:off x="11662569" y="8458201"/>
            <a:ext cx="1508966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138EC08D-F3CB-A243-A37D-C070C1327C62}"/>
              </a:ext>
            </a:extLst>
          </p:cNvPr>
          <p:cNvSpPr/>
          <p:nvPr/>
        </p:nvSpPr>
        <p:spPr>
          <a:xfrm>
            <a:off x="27603450" y="8458201"/>
            <a:ext cx="9772055"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9430B91-8AA9-6348-80F6-DF385B5A1F00}"/>
              </a:ext>
            </a:extLst>
          </p:cNvPr>
          <p:cNvSpPr/>
          <p:nvPr/>
        </p:nvSpPr>
        <p:spPr>
          <a:xfrm>
            <a:off x="27603450" y="22822346"/>
            <a:ext cx="9772055"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27603450" y="24179658"/>
            <a:ext cx="9772055"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a:t>
            </a:r>
          </a:p>
        </p:txBody>
      </p:sp>
      <p:sp>
        <p:nvSpPr>
          <p:cNvPr id="24" name="Rectangle 23">
            <a:extLst>
              <a:ext uri="{FF2B5EF4-FFF2-40B4-BE49-F238E27FC236}">
                <a16:creationId xmlns:a16="http://schemas.microsoft.com/office/drawing/2014/main" id="{13D96B68-D54A-5A40-A6AC-3E453DB8FF98}"/>
              </a:ext>
            </a:extLst>
          </p:cNvPr>
          <p:cNvSpPr/>
          <p:nvPr/>
        </p:nvSpPr>
        <p:spPr>
          <a:xfrm>
            <a:off x="27603450" y="27600721"/>
            <a:ext cx="9772055"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988C4C15-2C03-0B49-95A9-8826656316BF}"/>
              </a:ext>
            </a:extLst>
          </p:cNvPr>
          <p:cNvSpPr txBox="1"/>
          <p:nvPr/>
        </p:nvSpPr>
        <p:spPr>
          <a:xfrm>
            <a:off x="27603450" y="28958033"/>
            <a:ext cx="9772055"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a:t>
            </a:r>
          </a:p>
        </p:txBody>
      </p:sp>
      <p:sp>
        <p:nvSpPr>
          <p:cNvPr id="33" name="TextBox 32">
            <a:extLst>
              <a:ext uri="{FF2B5EF4-FFF2-40B4-BE49-F238E27FC236}">
                <a16:creationId xmlns:a16="http://schemas.microsoft.com/office/drawing/2014/main" id="{1842EB0F-47CB-9D4D-AECD-1A7E345B8560}"/>
              </a:ext>
            </a:extLst>
          </p:cNvPr>
          <p:cNvSpPr txBox="1"/>
          <p:nvPr/>
        </p:nvSpPr>
        <p:spPr>
          <a:xfrm>
            <a:off x="1029296" y="9815514"/>
            <a:ext cx="9772054" cy="5124736"/>
          </a:xfrm>
          <a:prstGeom prst="rect">
            <a:avLst/>
          </a:prstGeom>
          <a:noFill/>
        </p:spPr>
        <p:txBody>
          <a:bodyPr wrap="square" rtlCol="0">
            <a:spAutoFit/>
          </a:bodyPr>
          <a:lstStyle/>
          <a:p>
            <a:r>
              <a:rPr lang="en-US" sz="2336"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6"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6"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a:t>
            </a:r>
          </a:p>
        </p:txBody>
      </p:sp>
      <p:sp>
        <p:nvSpPr>
          <p:cNvPr id="36" name="TextBox 35">
            <a:extLst>
              <a:ext uri="{FF2B5EF4-FFF2-40B4-BE49-F238E27FC236}">
                <a16:creationId xmlns:a16="http://schemas.microsoft.com/office/drawing/2014/main" id="{95AC91CF-EB55-2346-81EE-8744D924010F}"/>
              </a:ext>
            </a:extLst>
          </p:cNvPr>
          <p:cNvSpPr txBox="1"/>
          <p:nvPr/>
        </p:nvSpPr>
        <p:spPr>
          <a:xfrm>
            <a:off x="1029296" y="17138210"/>
            <a:ext cx="9772054" cy="1889620"/>
          </a:xfrm>
          <a:prstGeom prst="rect">
            <a:avLst/>
          </a:prstGeom>
          <a:noFill/>
        </p:spPr>
        <p:txBody>
          <a:bodyPr wrap="square" rtlCol="0">
            <a:spAutoFit/>
          </a:bodyPr>
          <a:lstStyle/>
          <a:p>
            <a:r>
              <a:rPr lang="en-US" sz="2336" dirty="0">
                <a:latin typeface="Arial" panose="020B0604020202020204" pitchFamily="34" charset="0"/>
                <a:cs typeface="Arial" panose="020B0604020202020204" pitchFamily="34" charset="0"/>
              </a:rPr>
              <a:t>ipsam esto temquas dolores sitiandi arum ipicien debisimus doluptatius.</a:t>
            </a:r>
          </a:p>
          <a:p>
            <a:r>
              <a:rPr lang="en-US" sz="2336"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a:t>
            </a:r>
          </a:p>
        </p:txBody>
      </p:sp>
      <p:sp>
        <p:nvSpPr>
          <p:cNvPr id="37" name="TextBox 36">
            <a:extLst>
              <a:ext uri="{FF2B5EF4-FFF2-40B4-BE49-F238E27FC236}">
                <a16:creationId xmlns:a16="http://schemas.microsoft.com/office/drawing/2014/main" id="{1553FEAC-AA05-4A4F-AF3D-DD757E698B02}"/>
              </a:ext>
            </a:extLst>
          </p:cNvPr>
          <p:cNvSpPr txBox="1"/>
          <p:nvPr/>
        </p:nvSpPr>
        <p:spPr>
          <a:xfrm>
            <a:off x="1029295" y="30754037"/>
            <a:ext cx="9772054"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a:t>
            </a:r>
          </a:p>
        </p:txBody>
      </p:sp>
      <p:sp>
        <p:nvSpPr>
          <p:cNvPr id="38" name="TextBox 37">
            <a:extLst>
              <a:ext uri="{FF2B5EF4-FFF2-40B4-BE49-F238E27FC236}">
                <a16:creationId xmlns:a16="http://schemas.microsoft.com/office/drawing/2014/main" id="{3B3E8C05-5E89-C749-88C4-06038657C901}"/>
              </a:ext>
            </a:extLst>
          </p:cNvPr>
          <p:cNvSpPr txBox="1"/>
          <p:nvPr/>
        </p:nvSpPr>
        <p:spPr>
          <a:xfrm>
            <a:off x="27603451" y="19844678"/>
            <a:ext cx="9772054"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39" name="Rectangle 38">
            <a:extLst>
              <a:ext uri="{FF2B5EF4-FFF2-40B4-BE49-F238E27FC236}">
                <a16:creationId xmlns:a16="http://schemas.microsoft.com/office/drawing/2014/main" id="{C7DE2DA9-C0FA-B647-BAB0-69DE39CD4BA9}"/>
              </a:ext>
            </a:extLst>
          </p:cNvPr>
          <p:cNvSpPr/>
          <p:nvPr/>
        </p:nvSpPr>
        <p:spPr>
          <a:xfrm>
            <a:off x="11662569" y="17930385"/>
            <a:ext cx="4680822"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0" name="Rectangle 39">
            <a:extLst>
              <a:ext uri="{FF2B5EF4-FFF2-40B4-BE49-F238E27FC236}">
                <a16:creationId xmlns:a16="http://schemas.microsoft.com/office/drawing/2014/main" id="{BD996E66-816A-1646-A760-ED2557CE70B7}"/>
              </a:ext>
            </a:extLst>
          </p:cNvPr>
          <p:cNvSpPr/>
          <p:nvPr/>
        </p:nvSpPr>
        <p:spPr>
          <a:xfrm>
            <a:off x="11662569" y="24342461"/>
            <a:ext cx="15054659" cy="758151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1" name="TextBox 40">
            <a:extLst>
              <a:ext uri="{FF2B5EF4-FFF2-40B4-BE49-F238E27FC236}">
                <a16:creationId xmlns:a16="http://schemas.microsoft.com/office/drawing/2014/main" id="{A0B6A1CE-2C0B-2949-B621-6800A1F0E250}"/>
              </a:ext>
            </a:extLst>
          </p:cNvPr>
          <p:cNvSpPr txBox="1"/>
          <p:nvPr/>
        </p:nvSpPr>
        <p:spPr>
          <a:xfrm>
            <a:off x="11662569" y="21123306"/>
            <a:ext cx="15054659"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et</a:t>
            </a:r>
          </a:p>
        </p:txBody>
      </p:sp>
      <p:sp>
        <p:nvSpPr>
          <p:cNvPr id="44" name="Rectangle 43">
            <a:extLst>
              <a:ext uri="{FF2B5EF4-FFF2-40B4-BE49-F238E27FC236}">
                <a16:creationId xmlns:a16="http://schemas.microsoft.com/office/drawing/2014/main" id="{6780C416-DE7F-914E-8C82-600B6E79BAE9}"/>
              </a:ext>
            </a:extLst>
          </p:cNvPr>
          <p:cNvSpPr/>
          <p:nvPr/>
        </p:nvSpPr>
        <p:spPr>
          <a:xfrm>
            <a:off x="1029296" y="20921399"/>
            <a:ext cx="9772054" cy="933692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5" name="Rectangle 44">
            <a:extLst>
              <a:ext uri="{FF2B5EF4-FFF2-40B4-BE49-F238E27FC236}">
                <a16:creationId xmlns:a16="http://schemas.microsoft.com/office/drawing/2014/main" id="{570EBC1A-B7BA-684D-A15C-B747E969E5C6}"/>
              </a:ext>
            </a:extLst>
          </p:cNvPr>
          <p:cNvSpPr/>
          <p:nvPr/>
        </p:nvSpPr>
        <p:spPr>
          <a:xfrm>
            <a:off x="11662569" y="9838938"/>
            <a:ext cx="15054659" cy="7581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6" name="Rectangle 45">
            <a:extLst>
              <a:ext uri="{FF2B5EF4-FFF2-40B4-BE49-F238E27FC236}">
                <a16:creationId xmlns:a16="http://schemas.microsoft.com/office/drawing/2014/main" id="{BF260D8A-95EE-2D46-9078-78C1BE44B931}"/>
              </a:ext>
            </a:extLst>
          </p:cNvPr>
          <p:cNvSpPr/>
          <p:nvPr/>
        </p:nvSpPr>
        <p:spPr>
          <a:xfrm>
            <a:off x="27603450" y="9838938"/>
            <a:ext cx="9772054" cy="927561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765BF9A9-DA1D-3842-B7AB-E9973EFD220D}"/>
              </a:ext>
            </a:extLst>
          </p:cNvPr>
          <p:cNvSpPr/>
          <p:nvPr/>
        </p:nvSpPr>
        <p:spPr>
          <a:xfrm>
            <a:off x="22036407" y="17930385"/>
            <a:ext cx="4680822"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8" name="Rectangle 47">
            <a:extLst>
              <a:ext uri="{FF2B5EF4-FFF2-40B4-BE49-F238E27FC236}">
                <a16:creationId xmlns:a16="http://schemas.microsoft.com/office/drawing/2014/main" id="{9CDEDE25-6CF6-C245-ABB5-841D35C7576C}"/>
              </a:ext>
            </a:extLst>
          </p:cNvPr>
          <p:cNvSpPr/>
          <p:nvPr/>
        </p:nvSpPr>
        <p:spPr>
          <a:xfrm>
            <a:off x="16849488" y="17930385"/>
            <a:ext cx="4680822"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28" name="TextBox 27">
            <a:extLst>
              <a:ext uri="{FF2B5EF4-FFF2-40B4-BE49-F238E27FC236}">
                <a16:creationId xmlns:a16="http://schemas.microsoft.com/office/drawing/2014/main" id="{300C6556-271F-C84C-8FE4-5562C9C3BE4E}"/>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E6DA188E-A0CA-F44C-AA63-12CE5FCFDA14}"/>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35" name="Rectangle 34">
            <a:extLst>
              <a:ext uri="{FF2B5EF4-FFF2-40B4-BE49-F238E27FC236}">
                <a16:creationId xmlns:a16="http://schemas.microsoft.com/office/drawing/2014/main" id="{B77CFDCD-812C-2C41-9122-78CD5534315D}"/>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2" name="Oval 41">
            <a:extLst>
              <a:ext uri="{FF2B5EF4-FFF2-40B4-BE49-F238E27FC236}">
                <a16:creationId xmlns:a16="http://schemas.microsoft.com/office/drawing/2014/main" id="{6128D07A-226D-5A40-93A9-DCF335039402}"/>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30" name="Picture 29">
            <a:extLst>
              <a:ext uri="{FF2B5EF4-FFF2-40B4-BE49-F238E27FC236}">
                <a16:creationId xmlns:a16="http://schemas.microsoft.com/office/drawing/2014/main" id="{938C22D5-E130-4F09-A111-DA6DE3A4F4DB}"/>
              </a:ext>
            </a:extLst>
          </p:cNvPr>
          <p:cNvPicPr>
            <a:picLocks noChangeAspect="1"/>
          </p:cNvPicPr>
          <p:nvPr/>
        </p:nvPicPr>
        <p:blipFill>
          <a:blip r:embed="rId2"/>
          <a:stretch>
            <a:fillRect/>
          </a:stretch>
        </p:blipFill>
        <p:spPr>
          <a:xfrm>
            <a:off x="25946298" y="3161967"/>
            <a:ext cx="9394750" cy="1896020"/>
          </a:xfrm>
          <a:prstGeom prst="rect">
            <a:avLst/>
          </a:prstGeom>
        </p:spPr>
      </p:pic>
    </p:spTree>
    <p:extLst>
      <p:ext uri="{BB962C8B-B14F-4D97-AF65-F5344CB8AC3E}">
        <p14:creationId xmlns:p14="http://schemas.microsoft.com/office/powerpoint/2010/main" val="22877128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2457450"/>
            <a:ext cx="38404800" cy="28003500"/>
          </a:xfrm>
          <a:prstGeom prst="rect">
            <a:avLst/>
          </a:prstGeom>
          <a:solidFill>
            <a:srgbClr val="4A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2880360" y="8791576"/>
            <a:ext cx="32644080" cy="9749366"/>
          </a:xfrm>
        </p:spPr>
        <p:txBody>
          <a:bodyPr>
            <a:normAutofit/>
          </a:bodyPr>
          <a:lstStyle/>
          <a:p>
            <a:r>
              <a:rPr lang="en-US" sz="30625" b="1" dirty="0">
                <a:solidFill>
                  <a:schemeClr val="bg1"/>
                </a:solidFill>
                <a:latin typeface="+mn-lt"/>
              </a:rPr>
              <a:t>Style 4</a:t>
            </a:r>
            <a:br>
              <a:rPr lang="en-US" sz="30625" b="1" dirty="0">
                <a:solidFill>
                  <a:schemeClr val="bg1"/>
                </a:solidFill>
                <a:latin typeface="+mn-lt"/>
              </a:rPr>
            </a:br>
            <a:r>
              <a:rPr lang="en-US" sz="17800" b="1" dirty="0">
                <a:solidFill>
                  <a:schemeClr val="bg1"/>
                </a:solidFill>
                <a:latin typeface="+mn-lt"/>
              </a:rPr>
              <a:t>Rounded Box Text</a:t>
            </a:r>
            <a:endParaRPr lang="en-US" sz="30625" b="1" dirty="0">
              <a:solidFill>
                <a:schemeClr val="bg1"/>
              </a:solidFill>
              <a:latin typeface="+mn-lt"/>
            </a:endParaRPr>
          </a:p>
        </p:txBody>
      </p:sp>
    </p:spTree>
    <p:extLst>
      <p:ext uri="{BB962C8B-B14F-4D97-AF65-F5344CB8AC3E}">
        <p14:creationId xmlns:p14="http://schemas.microsoft.com/office/powerpoint/2010/main" val="211189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2642BAB-3737-CE4C-874C-5EA986C6E360}"/>
              </a:ext>
            </a:extLst>
          </p:cNvPr>
          <p:cNvSpPr/>
          <p:nvPr/>
        </p:nvSpPr>
        <p:spPr>
          <a:xfrm>
            <a:off x="1029296" y="8458201"/>
            <a:ext cx="11429206" cy="6810729"/>
          </a:xfrm>
          <a:prstGeom prst="roundRect">
            <a:avLst>
              <a:gd name="adj" fmla="val 7029"/>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6483205" y="23505054"/>
            <a:ext cx="10586239"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a:t>
            </a:r>
          </a:p>
        </p:txBody>
      </p:sp>
      <p:sp>
        <p:nvSpPr>
          <p:cNvPr id="24" name="TextBox 23">
            <a:extLst>
              <a:ext uri="{FF2B5EF4-FFF2-40B4-BE49-F238E27FC236}">
                <a16:creationId xmlns:a16="http://schemas.microsoft.com/office/drawing/2014/main" id="{EF233BEC-D918-0A48-8894-42A92980A8AA}"/>
              </a:ext>
            </a:extLst>
          </p:cNvPr>
          <p:cNvSpPr txBox="1"/>
          <p:nvPr/>
        </p:nvSpPr>
        <p:spPr>
          <a:xfrm>
            <a:off x="26483205" y="28283429"/>
            <a:ext cx="10586239"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25" name="TextBox 24">
            <a:extLst>
              <a:ext uri="{FF2B5EF4-FFF2-40B4-BE49-F238E27FC236}">
                <a16:creationId xmlns:a16="http://schemas.microsoft.com/office/drawing/2014/main" id="{9EADA974-F7A9-C443-A9D9-DE40192BFC5F}"/>
              </a:ext>
            </a:extLst>
          </p:cNvPr>
          <p:cNvSpPr txBox="1"/>
          <p:nvPr/>
        </p:nvSpPr>
        <p:spPr>
          <a:xfrm>
            <a:off x="1543250" y="8664636"/>
            <a:ext cx="1001533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Introduction</a:t>
            </a:r>
          </a:p>
        </p:txBody>
      </p:sp>
      <p:sp>
        <p:nvSpPr>
          <p:cNvPr id="28" name="Rounded Rectangle 27">
            <a:extLst>
              <a:ext uri="{FF2B5EF4-FFF2-40B4-BE49-F238E27FC236}">
                <a16:creationId xmlns:a16="http://schemas.microsoft.com/office/drawing/2014/main" id="{9FB86953-067E-2243-9199-5828E9A57BF6}"/>
              </a:ext>
            </a:extLst>
          </p:cNvPr>
          <p:cNvSpPr/>
          <p:nvPr/>
        </p:nvSpPr>
        <p:spPr>
          <a:xfrm>
            <a:off x="1029296" y="15780896"/>
            <a:ext cx="11429206" cy="3271221"/>
          </a:xfrm>
          <a:prstGeom prst="roundRect">
            <a:avLst>
              <a:gd name="adj" fmla="val 15679"/>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0" name="Rounded Rectangle 29">
            <a:extLst>
              <a:ext uri="{FF2B5EF4-FFF2-40B4-BE49-F238E27FC236}">
                <a16:creationId xmlns:a16="http://schemas.microsoft.com/office/drawing/2014/main" id="{CB3CD93F-7B36-1740-BF66-2421A3620ACD}"/>
              </a:ext>
            </a:extLst>
          </p:cNvPr>
          <p:cNvSpPr/>
          <p:nvPr/>
        </p:nvSpPr>
        <p:spPr>
          <a:xfrm>
            <a:off x="1029296" y="19564084"/>
            <a:ext cx="11429206" cy="12564607"/>
          </a:xfrm>
          <a:prstGeom prst="roundRect">
            <a:avLst>
              <a:gd name="adj" fmla="val 550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2B1409F1-EFF0-184F-85F5-7EA24196BA8A}"/>
              </a:ext>
            </a:extLst>
          </p:cNvPr>
          <p:cNvSpPr txBox="1"/>
          <p:nvPr/>
        </p:nvSpPr>
        <p:spPr>
          <a:xfrm>
            <a:off x="1543250" y="15987333"/>
            <a:ext cx="1001533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Research Goal</a:t>
            </a:r>
          </a:p>
        </p:txBody>
      </p:sp>
      <p:sp>
        <p:nvSpPr>
          <p:cNvPr id="33" name="TextBox 32">
            <a:extLst>
              <a:ext uri="{FF2B5EF4-FFF2-40B4-BE49-F238E27FC236}">
                <a16:creationId xmlns:a16="http://schemas.microsoft.com/office/drawing/2014/main" id="{7418BA6E-2677-B748-A162-8B83DCDBD8E6}"/>
              </a:ext>
            </a:extLst>
          </p:cNvPr>
          <p:cNvSpPr txBox="1"/>
          <p:nvPr/>
        </p:nvSpPr>
        <p:spPr>
          <a:xfrm>
            <a:off x="1543250" y="19770521"/>
            <a:ext cx="1001533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Methods</a:t>
            </a:r>
          </a:p>
        </p:txBody>
      </p:sp>
      <p:sp>
        <p:nvSpPr>
          <p:cNvPr id="35" name="Rounded Rectangle 34">
            <a:extLst>
              <a:ext uri="{FF2B5EF4-FFF2-40B4-BE49-F238E27FC236}">
                <a16:creationId xmlns:a16="http://schemas.microsoft.com/office/drawing/2014/main" id="{992CF63D-2222-F94F-867D-42F630C136CA}"/>
              </a:ext>
            </a:extLst>
          </p:cNvPr>
          <p:cNvSpPr/>
          <p:nvPr/>
        </p:nvSpPr>
        <p:spPr>
          <a:xfrm>
            <a:off x="13487797" y="8458201"/>
            <a:ext cx="11429206" cy="23670490"/>
          </a:xfrm>
          <a:prstGeom prst="roundRect">
            <a:avLst>
              <a:gd name="adj" fmla="val 465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CCF86EF8-8330-824F-AEC3-40BA084A203D}"/>
              </a:ext>
            </a:extLst>
          </p:cNvPr>
          <p:cNvSpPr txBox="1"/>
          <p:nvPr/>
        </p:nvSpPr>
        <p:spPr>
          <a:xfrm>
            <a:off x="14170025" y="8664636"/>
            <a:ext cx="950118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Figures and Results</a:t>
            </a:r>
          </a:p>
        </p:txBody>
      </p:sp>
      <p:sp>
        <p:nvSpPr>
          <p:cNvPr id="38" name="Rounded Rectangle 37">
            <a:extLst>
              <a:ext uri="{FF2B5EF4-FFF2-40B4-BE49-F238E27FC236}">
                <a16:creationId xmlns:a16="http://schemas.microsoft.com/office/drawing/2014/main" id="{74EE89AA-6B4C-A645-A875-735E9B5ECFDF}"/>
              </a:ext>
            </a:extLst>
          </p:cNvPr>
          <p:cNvSpPr/>
          <p:nvPr/>
        </p:nvSpPr>
        <p:spPr>
          <a:xfrm>
            <a:off x="25923347" y="8458201"/>
            <a:ext cx="11452158" cy="13059256"/>
          </a:xfrm>
          <a:prstGeom prst="roundRect">
            <a:avLst>
              <a:gd name="adj" fmla="val 483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72469223-559A-D34A-BE73-81C17CBC85E6}"/>
              </a:ext>
            </a:extLst>
          </p:cNvPr>
          <p:cNvSpPr txBox="1"/>
          <p:nvPr/>
        </p:nvSpPr>
        <p:spPr>
          <a:xfrm>
            <a:off x="26460251" y="8664636"/>
            <a:ext cx="9323586"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Conclusion</a:t>
            </a:r>
          </a:p>
        </p:txBody>
      </p:sp>
      <p:sp>
        <p:nvSpPr>
          <p:cNvPr id="41" name="Rounded Rectangle 40">
            <a:extLst>
              <a:ext uri="{FF2B5EF4-FFF2-40B4-BE49-F238E27FC236}">
                <a16:creationId xmlns:a16="http://schemas.microsoft.com/office/drawing/2014/main" id="{4C15FDD0-072E-284C-B679-0CBC181EA921}"/>
              </a:ext>
            </a:extLst>
          </p:cNvPr>
          <p:cNvSpPr/>
          <p:nvPr/>
        </p:nvSpPr>
        <p:spPr>
          <a:xfrm>
            <a:off x="25946300" y="22090857"/>
            <a:ext cx="11452158" cy="4323292"/>
          </a:xfrm>
          <a:prstGeom prst="roundRect">
            <a:avLst>
              <a:gd name="adj" fmla="val 10741"/>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92FAF4AE-5CA8-F544-938A-8DCEA6D15313}"/>
              </a:ext>
            </a:extLst>
          </p:cNvPr>
          <p:cNvSpPr txBox="1"/>
          <p:nvPr/>
        </p:nvSpPr>
        <p:spPr>
          <a:xfrm>
            <a:off x="26483204" y="22297292"/>
            <a:ext cx="9323586"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BAAB73C-E5E6-114C-A9DA-575177C0B389}"/>
              </a:ext>
            </a:extLst>
          </p:cNvPr>
          <p:cNvSpPr/>
          <p:nvPr/>
        </p:nvSpPr>
        <p:spPr>
          <a:xfrm>
            <a:off x="25946300" y="26877170"/>
            <a:ext cx="11452158" cy="5167312"/>
          </a:xfrm>
          <a:prstGeom prst="roundRect">
            <a:avLst>
              <a:gd name="adj" fmla="val 8900"/>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64356E47-4A81-7D45-90D7-5903DFC81DAF}"/>
              </a:ext>
            </a:extLst>
          </p:cNvPr>
          <p:cNvSpPr txBox="1"/>
          <p:nvPr/>
        </p:nvSpPr>
        <p:spPr>
          <a:xfrm>
            <a:off x="26483204" y="27083605"/>
            <a:ext cx="9323586"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References</a:t>
            </a:r>
          </a:p>
        </p:txBody>
      </p:sp>
      <p:sp>
        <p:nvSpPr>
          <p:cNvPr id="47" name="TextBox 46">
            <a:extLst>
              <a:ext uri="{FF2B5EF4-FFF2-40B4-BE49-F238E27FC236}">
                <a16:creationId xmlns:a16="http://schemas.microsoft.com/office/drawing/2014/main" id="{5B1CB227-8D1C-E348-84AD-06F18B6E4815}"/>
              </a:ext>
            </a:extLst>
          </p:cNvPr>
          <p:cNvSpPr txBox="1"/>
          <p:nvPr/>
        </p:nvSpPr>
        <p:spPr>
          <a:xfrm>
            <a:off x="1551002" y="9815513"/>
            <a:ext cx="10594961"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a:t>
            </a:r>
          </a:p>
        </p:txBody>
      </p:sp>
      <p:sp>
        <p:nvSpPr>
          <p:cNvPr id="48" name="TextBox 47">
            <a:extLst>
              <a:ext uri="{FF2B5EF4-FFF2-40B4-BE49-F238E27FC236}">
                <a16:creationId xmlns:a16="http://schemas.microsoft.com/office/drawing/2014/main" id="{2EA8601F-31F3-C14A-BF17-B9C6854CA5E3}"/>
              </a:ext>
            </a:extLst>
          </p:cNvPr>
          <p:cNvSpPr txBox="1"/>
          <p:nvPr/>
        </p:nvSpPr>
        <p:spPr>
          <a:xfrm>
            <a:off x="1551002" y="17138211"/>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49" name="TextBox 48">
            <a:extLst>
              <a:ext uri="{FF2B5EF4-FFF2-40B4-BE49-F238E27FC236}">
                <a16:creationId xmlns:a16="http://schemas.microsoft.com/office/drawing/2014/main" id="{9D66091E-E47C-CF42-A22A-669CB4253806}"/>
              </a:ext>
            </a:extLst>
          </p:cNvPr>
          <p:cNvSpPr txBox="1"/>
          <p:nvPr/>
        </p:nvSpPr>
        <p:spPr>
          <a:xfrm>
            <a:off x="1551002" y="20921400"/>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50" name="TextBox 49">
            <a:extLst>
              <a:ext uri="{FF2B5EF4-FFF2-40B4-BE49-F238E27FC236}">
                <a16:creationId xmlns:a16="http://schemas.microsoft.com/office/drawing/2014/main" id="{79C029F1-D5E2-A842-A19B-DC4969111E24}"/>
              </a:ext>
            </a:extLst>
          </p:cNvPr>
          <p:cNvSpPr txBox="1"/>
          <p:nvPr/>
        </p:nvSpPr>
        <p:spPr>
          <a:xfrm>
            <a:off x="26460252" y="17142974"/>
            <a:ext cx="10604846" cy="368434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temquia nobisciur? Quis dolenem oluptam ne nonessumqui doluptatem exeribus id eveliquam qui nisqui atet eiciunt.</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E1CD2C2A-F064-084C-B9FF-1CE5B53E4E32}"/>
              </a:ext>
            </a:extLst>
          </p:cNvPr>
          <p:cNvSpPr txBox="1"/>
          <p:nvPr/>
        </p:nvSpPr>
        <p:spPr>
          <a:xfrm>
            <a:off x="14001750" y="18910718"/>
            <a:ext cx="105408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2" name="Rectangle 51">
            <a:extLst>
              <a:ext uri="{FF2B5EF4-FFF2-40B4-BE49-F238E27FC236}">
                <a16:creationId xmlns:a16="http://schemas.microsoft.com/office/drawing/2014/main" id="{4B05A019-717D-A648-A8DE-E62A37015CA2}"/>
              </a:ext>
            </a:extLst>
          </p:cNvPr>
          <p:cNvSpPr/>
          <p:nvPr/>
        </p:nvSpPr>
        <p:spPr>
          <a:xfrm>
            <a:off x="140017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868D2662-CE1B-CA4E-9C45-7BFADD8B478E}"/>
              </a:ext>
            </a:extLst>
          </p:cNvPr>
          <p:cNvSpPr/>
          <p:nvPr/>
        </p:nvSpPr>
        <p:spPr>
          <a:xfrm>
            <a:off x="14001750" y="21694333"/>
            <a:ext cx="10401300" cy="385727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4" name="TextBox 53">
            <a:extLst>
              <a:ext uri="{FF2B5EF4-FFF2-40B4-BE49-F238E27FC236}">
                <a16:creationId xmlns:a16="http://schemas.microsoft.com/office/drawing/2014/main" id="{F8C7482B-E913-3C49-AF7C-0ACF650610EA}"/>
              </a:ext>
            </a:extLst>
          </p:cNvPr>
          <p:cNvSpPr txBox="1"/>
          <p:nvPr/>
        </p:nvSpPr>
        <p:spPr>
          <a:xfrm>
            <a:off x="14001750" y="26022718"/>
            <a:ext cx="10540852" cy="54803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5" name="Rectangle 54">
            <a:extLst>
              <a:ext uri="{FF2B5EF4-FFF2-40B4-BE49-F238E27FC236}">
                <a16:creationId xmlns:a16="http://schemas.microsoft.com/office/drawing/2014/main" id="{932F4CD2-D53A-6945-A147-AA4161801A71}"/>
              </a:ext>
            </a:extLst>
          </p:cNvPr>
          <p:cNvSpPr/>
          <p:nvPr/>
        </p:nvSpPr>
        <p:spPr>
          <a:xfrm>
            <a:off x="26460251" y="9994108"/>
            <a:ext cx="10401300"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Rectangle 55">
            <a:extLst>
              <a:ext uri="{FF2B5EF4-FFF2-40B4-BE49-F238E27FC236}">
                <a16:creationId xmlns:a16="http://schemas.microsoft.com/office/drawing/2014/main" id="{BB2032AF-3003-B24B-9A68-7D70AAA8A35C}"/>
              </a:ext>
            </a:extLst>
          </p:cNvPr>
          <p:cNvSpPr/>
          <p:nvPr/>
        </p:nvSpPr>
        <p:spPr>
          <a:xfrm>
            <a:off x="1551001" y="23037769"/>
            <a:ext cx="10401300" cy="8425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7" name="Rectangle 56">
            <a:extLst>
              <a:ext uri="{FF2B5EF4-FFF2-40B4-BE49-F238E27FC236}">
                <a16:creationId xmlns:a16="http://schemas.microsoft.com/office/drawing/2014/main" id="{1FED97EB-3F99-4046-B146-88CF814D5474}"/>
              </a:ext>
            </a:extLst>
          </p:cNvPr>
          <p:cNvSpPr/>
          <p:nvPr/>
        </p:nvSpPr>
        <p:spPr>
          <a:xfrm>
            <a:off x="14001750" y="9994107"/>
            <a:ext cx="10401298"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9A716952-6964-FF4F-943E-A4CCA63175C7}"/>
              </a:ext>
            </a:extLst>
          </p:cNvPr>
          <p:cNvSpPr/>
          <p:nvPr/>
        </p:nvSpPr>
        <p:spPr>
          <a:xfrm>
            <a:off x="196079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1CB2525F-971E-E941-B2D3-728BCEFFCCFB}"/>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B415905-C185-1D48-A064-6465FD424184}"/>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6" name="Rectangle 45">
            <a:extLst>
              <a:ext uri="{FF2B5EF4-FFF2-40B4-BE49-F238E27FC236}">
                <a16:creationId xmlns:a16="http://schemas.microsoft.com/office/drawing/2014/main" id="{D903B466-646C-2D4A-BD19-7AA4D5AE665B}"/>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9" name="Oval 58">
            <a:extLst>
              <a:ext uri="{FF2B5EF4-FFF2-40B4-BE49-F238E27FC236}">
                <a16:creationId xmlns:a16="http://schemas.microsoft.com/office/drawing/2014/main" id="{887E75FA-C034-2447-9AFA-253A4A8F5217}"/>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60" name="Picture 59">
            <a:extLst>
              <a:ext uri="{FF2B5EF4-FFF2-40B4-BE49-F238E27FC236}">
                <a16:creationId xmlns:a16="http://schemas.microsoft.com/office/drawing/2014/main" id="{2A69E758-4415-48B5-9034-BF563E2AA186}"/>
              </a:ext>
            </a:extLst>
          </p:cNvPr>
          <p:cNvPicPr>
            <a:picLocks noChangeAspect="1"/>
          </p:cNvPicPr>
          <p:nvPr/>
        </p:nvPicPr>
        <p:blipFill>
          <a:blip r:embed="rId2"/>
          <a:stretch>
            <a:fillRect/>
          </a:stretch>
        </p:blipFill>
        <p:spPr>
          <a:xfrm>
            <a:off x="25923347" y="3167805"/>
            <a:ext cx="9394750" cy="1896020"/>
          </a:xfrm>
          <a:prstGeom prst="rect">
            <a:avLst/>
          </a:prstGeom>
        </p:spPr>
      </p:pic>
    </p:spTree>
    <p:extLst>
      <p:ext uri="{BB962C8B-B14F-4D97-AF65-F5344CB8AC3E}">
        <p14:creationId xmlns:p14="http://schemas.microsoft.com/office/powerpoint/2010/main" val="41522923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FB2FA725-0E4F-6742-8A91-62AB532AA724}"/>
              </a:ext>
            </a:extLst>
          </p:cNvPr>
          <p:cNvSpPr txBox="1"/>
          <p:nvPr/>
        </p:nvSpPr>
        <p:spPr>
          <a:xfrm>
            <a:off x="29432848" y="23339883"/>
            <a:ext cx="7632252"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32848" y="28118257"/>
            <a:ext cx="76322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6" name="Rounded Rectangle 25">
            <a:extLst>
              <a:ext uri="{FF2B5EF4-FFF2-40B4-BE49-F238E27FC236}">
                <a16:creationId xmlns:a16="http://schemas.microsoft.com/office/drawing/2014/main" id="{A383F541-946D-D243-A427-A19CCEAE5721}"/>
              </a:ext>
            </a:extLst>
          </p:cNvPr>
          <p:cNvSpPr/>
          <p:nvPr/>
        </p:nvSpPr>
        <p:spPr>
          <a:xfrm>
            <a:off x="1029296" y="8458201"/>
            <a:ext cx="8428831" cy="6810729"/>
          </a:xfrm>
          <a:prstGeom prst="roundRect">
            <a:avLst>
              <a:gd name="adj" fmla="val 757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BAA311BD-8E8A-214F-87E0-EF96785B9B94}"/>
              </a:ext>
            </a:extLst>
          </p:cNvPr>
          <p:cNvSpPr txBox="1"/>
          <p:nvPr/>
        </p:nvSpPr>
        <p:spPr>
          <a:xfrm>
            <a:off x="1578506" y="86646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Introduction</a:t>
            </a:r>
          </a:p>
        </p:txBody>
      </p:sp>
      <p:sp>
        <p:nvSpPr>
          <p:cNvPr id="29" name="Rounded Rectangle 28">
            <a:extLst>
              <a:ext uri="{FF2B5EF4-FFF2-40B4-BE49-F238E27FC236}">
                <a16:creationId xmlns:a16="http://schemas.microsoft.com/office/drawing/2014/main" id="{5C11B6D1-1527-3346-87C7-47EBD5A34BD0}"/>
              </a:ext>
            </a:extLst>
          </p:cNvPr>
          <p:cNvSpPr/>
          <p:nvPr/>
        </p:nvSpPr>
        <p:spPr>
          <a:xfrm>
            <a:off x="1029296" y="15768638"/>
            <a:ext cx="8428831" cy="3283480"/>
          </a:xfrm>
          <a:prstGeom prst="roundRect">
            <a:avLst>
              <a:gd name="adj" fmla="val 15908"/>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2EB97797-2993-C44F-AC41-2516A998B026}"/>
              </a:ext>
            </a:extLst>
          </p:cNvPr>
          <p:cNvSpPr txBox="1"/>
          <p:nvPr/>
        </p:nvSpPr>
        <p:spPr>
          <a:xfrm>
            <a:off x="1578506" y="15975074"/>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Research Goal</a:t>
            </a:r>
          </a:p>
        </p:txBody>
      </p:sp>
      <p:sp>
        <p:nvSpPr>
          <p:cNvPr id="31" name="Rounded Rectangle 30">
            <a:extLst>
              <a:ext uri="{FF2B5EF4-FFF2-40B4-BE49-F238E27FC236}">
                <a16:creationId xmlns:a16="http://schemas.microsoft.com/office/drawing/2014/main" id="{A51F871C-9A06-BE4E-BC12-0BB7624C01BD}"/>
              </a:ext>
            </a:extLst>
          </p:cNvPr>
          <p:cNvSpPr/>
          <p:nvPr/>
        </p:nvSpPr>
        <p:spPr>
          <a:xfrm>
            <a:off x="1029296" y="19507199"/>
            <a:ext cx="8428831" cy="12372110"/>
          </a:xfrm>
          <a:prstGeom prst="roundRect">
            <a:avLst>
              <a:gd name="adj" fmla="val 6325"/>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935B1F8-8DC1-3345-B6F2-EFBF3560F7F7}"/>
              </a:ext>
            </a:extLst>
          </p:cNvPr>
          <p:cNvSpPr txBox="1"/>
          <p:nvPr/>
        </p:nvSpPr>
        <p:spPr>
          <a:xfrm>
            <a:off x="1578506" y="197136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Methods</a:t>
            </a:r>
          </a:p>
        </p:txBody>
      </p:sp>
      <p:sp>
        <p:nvSpPr>
          <p:cNvPr id="33" name="Rounded Rectangle 32">
            <a:extLst>
              <a:ext uri="{FF2B5EF4-FFF2-40B4-BE49-F238E27FC236}">
                <a16:creationId xmlns:a16="http://schemas.microsoft.com/office/drawing/2014/main" id="{B75AC27A-FBCD-EE48-B6FE-09E481A25925}"/>
              </a:ext>
            </a:extLst>
          </p:cNvPr>
          <p:cNvSpPr/>
          <p:nvPr/>
        </p:nvSpPr>
        <p:spPr>
          <a:xfrm>
            <a:off x="10315179" y="8458200"/>
            <a:ext cx="17745274" cy="23421109"/>
          </a:xfrm>
          <a:prstGeom prst="roundRect">
            <a:avLst>
              <a:gd name="adj" fmla="val 2821"/>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BFD6DE6E-AA3D-484A-AC53-DB30718BA456}"/>
              </a:ext>
            </a:extLst>
          </p:cNvPr>
          <p:cNvSpPr txBox="1"/>
          <p:nvPr/>
        </p:nvSpPr>
        <p:spPr>
          <a:xfrm>
            <a:off x="10830521" y="86646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Figures and Results</a:t>
            </a:r>
          </a:p>
        </p:txBody>
      </p:sp>
      <p:sp>
        <p:nvSpPr>
          <p:cNvPr id="35" name="Rounded Rectangle 34">
            <a:extLst>
              <a:ext uri="{FF2B5EF4-FFF2-40B4-BE49-F238E27FC236}">
                <a16:creationId xmlns:a16="http://schemas.microsoft.com/office/drawing/2014/main" id="{D4101E1B-E32F-CD46-8DA1-E347D7B6FDAB}"/>
              </a:ext>
            </a:extLst>
          </p:cNvPr>
          <p:cNvSpPr/>
          <p:nvPr/>
        </p:nvSpPr>
        <p:spPr>
          <a:xfrm>
            <a:off x="28917503" y="8458200"/>
            <a:ext cx="8458003" cy="13028277"/>
          </a:xfrm>
          <a:prstGeom prst="roundRect">
            <a:avLst>
              <a:gd name="adj" fmla="val 6326"/>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CEACD681-CF34-164E-8700-8D8876E95374}"/>
              </a:ext>
            </a:extLst>
          </p:cNvPr>
          <p:cNvSpPr txBox="1"/>
          <p:nvPr/>
        </p:nvSpPr>
        <p:spPr>
          <a:xfrm>
            <a:off x="29432846" y="8664636"/>
            <a:ext cx="691852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Conclusion</a:t>
            </a:r>
          </a:p>
        </p:txBody>
      </p:sp>
      <p:sp>
        <p:nvSpPr>
          <p:cNvPr id="37" name="Rounded Rectangle 36">
            <a:extLst>
              <a:ext uri="{FF2B5EF4-FFF2-40B4-BE49-F238E27FC236}">
                <a16:creationId xmlns:a16="http://schemas.microsoft.com/office/drawing/2014/main" id="{FE32572D-75C4-8340-B97D-5BB931331AB9}"/>
              </a:ext>
            </a:extLst>
          </p:cNvPr>
          <p:cNvSpPr/>
          <p:nvPr/>
        </p:nvSpPr>
        <p:spPr>
          <a:xfrm>
            <a:off x="28917504" y="21949497"/>
            <a:ext cx="8458004" cy="4299480"/>
          </a:xfrm>
          <a:prstGeom prst="roundRect">
            <a:avLst>
              <a:gd name="adj" fmla="val 11553"/>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CA54FB6C-AD20-9443-B006-93DDABE0A2D6}"/>
              </a:ext>
            </a:extLst>
          </p:cNvPr>
          <p:cNvSpPr txBox="1"/>
          <p:nvPr/>
        </p:nvSpPr>
        <p:spPr>
          <a:xfrm>
            <a:off x="29432848" y="22155932"/>
            <a:ext cx="688677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Acknowledgments</a:t>
            </a:r>
          </a:p>
        </p:txBody>
      </p:sp>
      <p:sp>
        <p:nvSpPr>
          <p:cNvPr id="39" name="Rounded Rectangle 38">
            <a:extLst>
              <a:ext uri="{FF2B5EF4-FFF2-40B4-BE49-F238E27FC236}">
                <a16:creationId xmlns:a16="http://schemas.microsoft.com/office/drawing/2014/main" id="{FF40C643-D9D9-8442-BE36-0266166A6CEE}"/>
              </a:ext>
            </a:extLst>
          </p:cNvPr>
          <p:cNvSpPr/>
          <p:nvPr/>
        </p:nvSpPr>
        <p:spPr>
          <a:xfrm>
            <a:off x="28917503" y="26711996"/>
            <a:ext cx="8458005" cy="5167313"/>
          </a:xfrm>
          <a:prstGeom prst="roundRect">
            <a:avLst>
              <a:gd name="adj" fmla="val 1022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69598B29-010B-B54F-90AF-8B096193A351}"/>
              </a:ext>
            </a:extLst>
          </p:cNvPr>
          <p:cNvSpPr txBox="1"/>
          <p:nvPr/>
        </p:nvSpPr>
        <p:spPr>
          <a:xfrm>
            <a:off x="29432848" y="26918433"/>
            <a:ext cx="688677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References</a:t>
            </a:r>
          </a:p>
        </p:txBody>
      </p:sp>
      <p:sp>
        <p:nvSpPr>
          <p:cNvPr id="49" name="TextBox 48">
            <a:extLst>
              <a:ext uri="{FF2B5EF4-FFF2-40B4-BE49-F238E27FC236}">
                <a16:creationId xmlns:a16="http://schemas.microsoft.com/office/drawing/2014/main" id="{9C1B7B98-5E03-D24A-BE1E-0F16C4D8D1C9}"/>
              </a:ext>
            </a:extLst>
          </p:cNvPr>
          <p:cNvSpPr txBox="1"/>
          <p:nvPr/>
        </p:nvSpPr>
        <p:spPr>
          <a:xfrm>
            <a:off x="1543249" y="9815513"/>
            <a:ext cx="7536956"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a:t>
            </a:r>
          </a:p>
        </p:txBody>
      </p:sp>
      <p:sp>
        <p:nvSpPr>
          <p:cNvPr id="50" name="TextBox 49">
            <a:extLst>
              <a:ext uri="{FF2B5EF4-FFF2-40B4-BE49-F238E27FC236}">
                <a16:creationId xmlns:a16="http://schemas.microsoft.com/office/drawing/2014/main" id="{B2837571-C12E-C646-BBA2-79B30EA0F7FD}"/>
              </a:ext>
            </a:extLst>
          </p:cNvPr>
          <p:cNvSpPr txBox="1"/>
          <p:nvPr/>
        </p:nvSpPr>
        <p:spPr>
          <a:xfrm>
            <a:off x="1543249" y="17138212"/>
            <a:ext cx="753695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p:txBody>
      </p:sp>
      <p:sp>
        <p:nvSpPr>
          <p:cNvPr id="51" name="TextBox 50">
            <a:extLst>
              <a:ext uri="{FF2B5EF4-FFF2-40B4-BE49-F238E27FC236}">
                <a16:creationId xmlns:a16="http://schemas.microsoft.com/office/drawing/2014/main" id="{CC7A67C1-B415-AD4F-AE9A-B902573C400E}"/>
              </a:ext>
            </a:extLst>
          </p:cNvPr>
          <p:cNvSpPr txBox="1"/>
          <p:nvPr/>
        </p:nvSpPr>
        <p:spPr>
          <a:xfrm>
            <a:off x="1543249" y="20921400"/>
            <a:ext cx="7536956" cy="4402744"/>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cusda volorum quia qui conessunt vel etur? Quis nullitae porunto mod maiorio ex es dolupis eum solupta</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2" name="TextBox 51">
            <a:extLst>
              <a:ext uri="{FF2B5EF4-FFF2-40B4-BE49-F238E27FC236}">
                <a16:creationId xmlns:a16="http://schemas.microsoft.com/office/drawing/2014/main" id="{D974B89B-F591-404C-8923-351FE99005E2}"/>
              </a:ext>
            </a:extLst>
          </p:cNvPr>
          <p:cNvSpPr txBox="1"/>
          <p:nvPr/>
        </p:nvSpPr>
        <p:spPr>
          <a:xfrm>
            <a:off x="29432846" y="16833205"/>
            <a:ext cx="7613645" cy="4402744"/>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3" name="Rectangle 52">
            <a:extLst>
              <a:ext uri="{FF2B5EF4-FFF2-40B4-BE49-F238E27FC236}">
                <a16:creationId xmlns:a16="http://schemas.microsoft.com/office/drawing/2014/main" id="{967D2903-45A5-964A-BAA0-F112D898BFCB}"/>
              </a:ext>
            </a:extLst>
          </p:cNvPr>
          <p:cNvSpPr/>
          <p:nvPr/>
        </p:nvSpPr>
        <p:spPr>
          <a:xfrm>
            <a:off x="10830523"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4" name="Rectangle 53">
            <a:extLst>
              <a:ext uri="{FF2B5EF4-FFF2-40B4-BE49-F238E27FC236}">
                <a16:creationId xmlns:a16="http://schemas.microsoft.com/office/drawing/2014/main" id="{10FF7CD3-9314-6244-9839-D3002F51B495}"/>
              </a:ext>
            </a:extLst>
          </p:cNvPr>
          <p:cNvSpPr/>
          <p:nvPr/>
        </p:nvSpPr>
        <p:spPr>
          <a:xfrm>
            <a:off x="16683106"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5" name="Rectangle 54">
            <a:extLst>
              <a:ext uri="{FF2B5EF4-FFF2-40B4-BE49-F238E27FC236}">
                <a16:creationId xmlns:a16="http://schemas.microsoft.com/office/drawing/2014/main" id="{F6E42E24-31F9-3A4C-828D-A12FBA8E3E31}"/>
              </a:ext>
            </a:extLst>
          </p:cNvPr>
          <p:cNvSpPr/>
          <p:nvPr/>
        </p:nvSpPr>
        <p:spPr>
          <a:xfrm>
            <a:off x="10830522" y="24695864"/>
            <a:ext cx="16715976" cy="638833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Rectangle 55">
            <a:extLst>
              <a:ext uri="{FF2B5EF4-FFF2-40B4-BE49-F238E27FC236}">
                <a16:creationId xmlns:a16="http://schemas.microsoft.com/office/drawing/2014/main" id="{46BB6CFD-0D43-0B4E-ACC1-2AB4328E3A18}"/>
              </a:ext>
            </a:extLst>
          </p:cNvPr>
          <p:cNvSpPr/>
          <p:nvPr/>
        </p:nvSpPr>
        <p:spPr>
          <a:xfrm>
            <a:off x="22535690"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7" name="TextBox 56">
            <a:extLst>
              <a:ext uri="{FF2B5EF4-FFF2-40B4-BE49-F238E27FC236}">
                <a16:creationId xmlns:a16="http://schemas.microsoft.com/office/drawing/2014/main" id="{0E837654-5EE5-1A47-A0C0-72380736D76D}"/>
              </a:ext>
            </a:extLst>
          </p:cNvPr>
          <p:cNvSpPr txBox="1"/>
          <p:nvPr/>
        </p:nvSpPr>
        <p:spPr>
          <a:xfrm>
            <a:off x="10830521" y="20690410"/>
            <a:ext cx="16893874" cy="368434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p:txBody>
      </p:sp>
      <p:sp>
        <p:nvSpPr>
          <p:cNvPr id="58" name="Rectangle 57">
            <a:extLst>
              <a:ext uri="{FF2B5EF4-FFF2-40B4-BE49-F238E27FC236}">
                <a16:creationId xmlns:a16="http://schemas.microsoft.com/office/drawing/2014/main" id="{A66E325E-A94D-E341-AED4-0C2BB55B55D2}"/>
              </a:ext>
            </a:extLst>
          </p:cNvPr>
          <p:cNvSpPr/>
          <p:nvPr/>
        </p:nvSpPr>
        <p:spPr>
          <a:xfrm>
            <a:off x="1463809" y="25324144"/>
            <a:ext cx="7400925" cy="563711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E120C8C0-5033-4147-A61D-959DDD25F8EA}"/>
              </a:ext>
            </a:extLst>
          </p:cNvPr>
          <p:cNvSpPr/>
          <p:nvPr/>
        </p:nvSpPr>
        <p:spPr>
          <a:xfrm>
            <a:off x="29432844" y="9994108"/>
            <a:ext cx="7428707"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27418FAE-56C4-F242-8E0B-BCE4CFE0E869}"/>
              </a:ext>
            </a:extLst>
          </p:cNvPr>
          <p:cNvSpPr/>
          <p:nvPr/>
        </p:nvSpPr>
        <p:spPr>
          <a:xfrm>
            <a:off x="10830521" y="9994107"/>
            <a:ext cx="16715976" cy="67007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3" name="TextBox 42">
            <a:extLst>
              <a:ext uri="{FF2B5EF4-FFF2-40B4-BE49-F238E27FC236}">
                <a16:creationId xmlns:a16="http://schemas.microsoft.com/office/drawing/2014/main" id="{E6B790EF-A307-594D-9C38-98F8A001C7FF}"/>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9A333BB2-CB62-B04E-AB7B-3674C2E98AC5}"/>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6" name="Rectangle 45">
            <a:extLst>
              <a:ext uri="{FF2B5EF4-FFF2-40B4-BE49-F238E27FC236}">
                <a16:creationId xmlns:a16="http://schemas.microsoft.com/office/drawing/2014/main" id="{A9E73861-EBA5-CB4C-86BE-FB0C0C469600}"/>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7" name="Oval 46">
            <a:extLst>
              <a:ext uri="{FF2B5EF4-FFF2-40B4-BE49-F238E27FC236}">
                <a16:creationId xmlns:a16="http://schemas.microsoft.com/office/drawing/2014/main" id="{D1D49D1D-E908-5145-B6B4-5DDABD134694}"/>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1" name="Picture 40">
            <a:extLst>
              <a:ext uri="{FF2B5EF4-FFF2-40B4-BE49-F238E27FC236}">
                <a16:creationId xmlns:a16="http://schemas.microsoft.com/office/drawing/2014/main" id="{3F0150FE-D779-4FE0-AF87-28A936E9D9E8}"/>
              </a:ext>
            </a:extLst>
          </p:cNvPr>
          <p:cNvPicPr>
            <a:picLocks noChangeAspect="1"/>
          </p:cNvPicPr>
          <p:nvPr/>
        </p:nvPicPr>
        <p:blipFill>
          <a:blip r:embed="rId2"/>
          <a:stretch>
            <a:fillRect/>
          </a:stretch>
        </p:blipFill>
        <p:spPr>
          <a:xfrm>
            <a:off x="25946300" y="3022702"/>
            <a:ext cx="9394750" cy="1896020"/>
          </a:xfrm>
          <a:prstGeom prst="rect">
            <a:avLst/>
          </a:prstGeom>
        </p:spPr>
      </p:pic>
    </p:spTree>
    <p:extLst>
      <p:ext uri="{BB962C8B-B14F-4D97-AF65-F5344CB8AC3E}">
        <p14:creationId xmlns:p14="http://schemas.microsoft.com/office/powerpoint/2010/main" val="2495691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FB2FA725-0E4F-6742-8A91-62AB532AA724}"/>
              </a:ext>
            </a:extLst>
          </p:cNvPr>
          <p:cNvSpPr txBox="1"/>
          <p:nvPr/>
        </p:nvSpPr>
        <p:spPr>
          <a:xfrm>
            <a:off x="29432846" y="23376180"/>
            <a:ext cx="6938367"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32846" y="28154555"/>
            <a:ext cx="6938367"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9" name="Rounded Rectangle 28">
            <a:extLst>
              <a:ext uri="{FF2B5EF4-FFF2-40B4-BE49-F238E27FC236}">
                <a16:creationId xmlns:a16="http://schemas.microsoft.com/office/drawing/2014/main" id="{82A376D1-ABE3-AC49-9A0F-F6C01455609D}"/>
              </a:ext>
            </a:extLst>
          </p:cNvPr>
          <p:cNvSpPr/>
          <p:nvPr/>
        </p:nvSpPr>
        <p:spPr>
          <a:xfrm>
            <a:off x="1029296" y="8458201"/>
            <a:ext cx="8428831" cy="18290094"/>
          </a:xfrm>
          <a:prstGeom prst="roundRect">
            <a:avLst>
              <a:gd name="adj" fmla="val 611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9375E96C-7B58-FD4E-972D-71A9A4A81893}"/>
              </a:ext>
            </a:extLst>
          </p:cNvPr>
          <p:cNvSpPr txBox="1"/>
          <p:nvPr/>
        </p:nvSpPr>
        <p:spPr>
          <a:xfrm>
            <a:off x="1543250" y="86646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Introduction</a:t>
            </a:r>
          </a:p>
        </p:txBody>
      </p:sp>
      <p:sp>
        <p:nvSpPr>
          <p:cNvPr id="31" name="Rounded Rectangle 30">
            <a:extLst>
              <a:ext uri="{FF2B5EF4-FFF2-40B4-BE49-F238E27FC236}">
                <a16:creationId xmlns:a16="http://schemas.microsoft.com/office/drawing/2014/main" id="{A1DE9566-7971-0842-853A-DE74406291AB}"/>
              </a:ext>
            </a:extLst>
          </p:cNvPr>
          <p:cNvSpPr/>
          <p:nvPr/>
        </p:nvSpPr>
        <p:spPr>
          <a:xfrm>
            <a:off x="979820" y="27223401"/>
            <a:ext cx="8428831" cy="4691061"/>
          </a:xfrm>
          <a:prstGeom prst="roundRect">
            <a:avLst>
              <a:gd name="adj" fmla="val 1085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BF4A075-105D-984B-94C5-39A128B27A95}"/>
              </a:ext>
            </a:extLst>
          </p:cNvPr>
          <p:cNvSpPr txBox="1"/>
          <p:nvPr/>
        </p:nvSpPr>
        <p:spPr>
          <a:xfrm>
            <a:off x="1543250" y="274298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Research Goal</a:t>
            </a:r>
          </a:p>
        </p:txBody>
      </p:sp>
      <p:sp>
        <p:nvSpPr>
          <p:cNvPr id="33" name="Rounded Rectangle 32">
            <a:extLst>
              <a:ext uri="{FF2B5EF4-FFF2-40B4-BE49-F238E27FC236}">
                <a16:creationId xmlns:a16="http://schemas.microsoft.com/office/drawing/2014/main" id="{67746259-ED08-D544-A85A-971F14A37476}"/>
              </a:ext>
            </a:extLst>
          </p:cNvPr>
          <p:cNvSpPr/>
          <p:nvPr/>
        </p:nvSpPr>
        <p:spPr>
          <a:xfrm>
            <a:off x="10315179" y="8458202"/>
            <a:ext cx="17745274" cy="7347019"/>
          </a:xfrm>
          <a:prstGeom prst="roundRect">
            <a:avLst>
              <a:gd name="adj" fmla="val 10006"/>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9DBA06A1-C0E8-354D-8494-CF6D551CA90B}"/>
              </a:ext>
            </a:extLst>
          </p:cNvPr>
          <p:cNvSpPr txBox="1"/>
          <p:nvPr/>
        </p:nvSpPr>
        <p:spPr>
          <a:xfrm>
            <a:off x="10830521" y="86646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Methods</a:t>
            </a:r>
          </a:p>
        </p:txBody>
      </p:sp>
      <p:sp>
        <p:nvSpPr>
          <p:cNvPr id="35" name="Rounded Rectangle 34">
            <a:extLst>
              <a:ext uri="{FF2B5EF4-FFF2-40B4-BE49-F238E27FC236}">
                <a16:creationId xmlns:a16="http://schemas.microsoft.com/office/drawing/2014/main" id="{F26E6A80-1468-1C4F-A989-00B779C5FFD7}"/>
              </a:ext>
            </a:extLst>
          </p:cNvPr>
          <p:cNvSpPr/>
          <p:nvPr/>
        </p:nvSpPr>
        <p:spPr>
          <a:xfrm>
            <a:off x="10271593" y="16312213"/>
            <a:ext cx="8470504" cy="15621000"/>
          </a:xfrm>
          <a:prstGeom prst="roundRect">
            <a:avLst>
              <a:gd name="adj" fmla="val 5912"/>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7597AB99-2E8A-C449-AB41-FBD59A85CEAE}"/>
              </a:ext>
            </a:extLst>
          </p:cNvPr>
          <p:cNvSpPr txBox="1"/>
          <p:nvPr/>
        </p:nvSpPr>
        <p:spPr>
          <a:xfrm>
            <a:off x="10786936" y="16518648"/>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Figures</a:t>
            </a:r>
          </a:p>
        </p:txBody>
      </p:sp>
      <p:sp>
        <p:nvSpPr>
          <p:cNvPr id="37" name="Rounded Rectangle 36">
            <a:extLst>
              <a:ext uri="{FF2B5EF4-FFF2-40B4-BE49-F238E27FC236}">
                <a16:creationId xmlns:a16="http://schemas.microsoft.com/office/drawing/2014/main" id="{219FC474-1D79-EF48-ABD8-8EABA72FFED7}"/>
              </a:ext>
            </a:extLst>
          </p:cNvPr>
          <p:cNvSpPr/>
          <p:nvPr/>
        </p:nvSpPr>
        <p:spPr>
          <a:xfrm>
            <a:off x="19587440" y="16312213"/>
            <a:ext cx="8429427" cy="15621000"/>
          </a:xfrm>
          <a:prstGeom prst="roundRect">
            <a:avLst>
              <a:gd name="adj" fmla="val 6325"/>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E4DE57B8-2814-6A4B-B0A9-826F7041EFB0}"/>
              </a:ext>
            </a:extLst>
          </p:cNvPr>
          <p:cNvSpPr txBox="1"/>
          <p:nvPr/>
        </p:nvSpPr>
        <p:spPr>
          <a:xfrm>
            <a:off x="20111315" y="16518648"/>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Results</a:t>
            </a:r>
          </a:p>
        </p:txBody>
      </p:sp>
      <p:sp>
        <p:nvSpPr>
          <p:cNvPr id="39" name="Rounded Rectangle 38">
            <a:extLst>
              <a:ext uri="{FF2B5EF4-FFF2-40B4-BE49-F238E27FC236}">
                <a16:creationId xmlns:a16="http://schemas.microsoft.com/office/drawing/2014/main" id="{4F96B770-9114-8C4B-81EE-AEE4851F7F70}"/>
              </a:ext>
            </a:extLst>
          </p:cNvPr>
          <p:cNvSpPr/>
          <p:nvPr/>
        </p:nvSpPr>
        <p:spPr>
          <a:xfrm>
            <a:off x="28917503" y="8458201"/>
            <a:ext cx="8458003" cy="10593916"/>
          </a:xfrm>
          <a:prstGeom prst="roundRect">
            <a:avLst>
              <a:gd name="adj" fmla="val 6328"/>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C965D9B-9D02-544C-BC10-4B92AAAEE432}"/>
              </a:ext>
            </a:extLst>
          </p:cNvPr>
          <p:cNvSpPr txBox="1"/>
          <p:nvPr/>
        </p:nvSpPr>
        <p:spPr>
          <a:xfrm>
            <a:off x="29432846" y="8664636"/>
            <a:ext cx="691852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Conclusion</a:t>
            </a:r>
          </a:p>
        </p:txBody>
      </p:sp>
      <p:sp>
        <p:nvSpPr>
          <p:cNvPr id="41" name="Rounded Rectangle 40">
            <a:extLst>
              <a:ext uri="{FF2B5EF4-FFF2-40B4-BE49-F238E27FC236}">
                <a16:creationId xmlns:a16="http://schemas.microsoft.com/office/drawing/2014/main" id="{59EC1AFA-C500-264C-9367-620673D989C7}"/>
              </a:ext>
            </a:extLst>
          </p:cNvPr>
          <p:cNvSpPr/>
          <p:nvPr/>
        </p:nvSpPr>
        <p:spPr>
          <a:xfrm>
            <a:off x="28917503" y="21961983"/>
            <a:ext cx="8458003" cy="4323291"/>
          </a:xfrm>
          <a:prstGeom prst="roundRect">
            <a:avLst>
              <a:gd name="adj" fmla="val 11136"/>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900A203-626C-C349-B614-98A94635BFF0}"/>
              </a:ext>
            </a:extLst>
          </p:cNvPr>
          <p:cNvSpPr txBox="1"/>
          <p:nvPr/>
        </p:nvSpPr>
        <p:spPr>
          <a:xfrm>
            <a:off x="29432846" y="22168418"/>
            <a:ext cx="691852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Acknowledgments</a:t>
            </a:r>
          </a:p>
        </p:txBody>
      </p:sp>
      <p:sp>
        <p:nvSpPr>
          <p:cNvPr id="43" name="Rounded Rectangle 42">
            <a:extLst>
              <a:ext uri="{FF2B5EF4-FFF2-40B4-BE49-F238E27FC236}">
                <a16:creationId xmlns:a16="http://schemas.microsoft.com/office/drawing/2014/main" id="{DC94D4D0-1A70-4F44-B755-4CAFFC3CE3B1}"/>
              </a:ext>
            </a:extLst>
          </p:cNvPr>
          <p:cNvSpPr/>
          <p:nvPr/>
        </p:nvSpPr>
        <p:spPr>
          <a:xfrm>
            <a:off x="28917503" y="26748295"/>
            <a:ext cx="8458003" cy="5167311"/>
          </a:xfrm>
          <a:prstGeom prst="roundRect">
            <a:avLst>
              <a:gd name="adj" fmla="val 1022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F27E451E-3BB2-1245-8E12-679E8CFB2E62}"/>
              </a:ext>
            </a:extLst>
          </p:cNvPr>
          <p:cNvSpPr txBox="1"/>
          <p:nvPr/>
        </p:nvSpPr>
        <p:spPr>
          <a:xfrm>
            <a:off x="29432846" y="26954731"/>
            <a:ext cx="691852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References</a:t>
            </a:r>
          </a:p>
        </p:txBody>
      </p:sp>
      <p:sp>
        <p:nvSpPr>
          <p:cNvPr id="54" name="TextBox 53">
            <a:extLst>
              <a:ext uri="{FF2B5EF4-FFF2-40B4-BE49-F238E27FC236}">
                <a16:creationId xmlns:a16="http://schemas.microsoft.com/office/drawing/2014/main" id="{BE9016A7-E64F-654A-9300-1FA5126FC2F2}"/>
              </a:ext>
            </a:extLst>
          </p:cNvPr>
          <p:cNvSpPr txBox="1"/>
          <p:nvPr/>
        </p:nvSpPr>
        <p:spPr>
          <a:xfrm>
            <a:off x="1551001" y="9815514"/>
            <a:ext cx="7531675"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p:txBody>
      </p:sp>
      <p:sp>
        <p:nvSpPr>
          <p:cNvPr id="55" name="TextBox 54">
            <a:extLst>
              <a:ext uri="{FF2B5EF4-FFF2-40B4-BE49-F238E27FC236}">
                <a16:creationId xmlns:a16="http://schemas.microsoft.com/office/drawing/2014/main" id="{CEF0BDC5-F00F-3F4F-9CA9-9A6E8BCBD080}"/>
              </a:ext>
            </a:extLst>
          </p:cNvPr>
          <p:cNvSpPr txBox="1"/>
          <p:nvPr/>
        </p:nvSpPr>
        <p:spPr>
          <a:xfrm>
            <a:off x="1501526" y="28615483"/>
            <a:ext cx="7531675"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a:p>
            <a:r>
              <a:rPr lang="en-US" sz="2334" dirty="0">
                <a:latin typeface="Arial" panose="020B0604020202020204" pitchFamily="34" charset="0"/>
                <a:cs typeface="Arial" panose="020B0604020202020204" pitchFamily="34" charset="0"/>
              </a:rPr>
              <a:t>Ugiatempore evenis rae doluptatum fugiam earchitiam dit, tempe</a:t>
            </a:r>
          </a:p>
        </p:txBody>
      </p:sp>
      <p:sp>
        <p:nvSpPr>
          <p:cNvPr id="56" name="TextBox 55">
            <a:extLst>
              <a:ext uri="{FF2B5EF4-FFF2-40B4-BE49-F238E27FC236}">
                <a16:creationId xmlns:a16="http://schemas.microsoft.com/office/drawing/2014/main" id="{E05E15AE-90AB-8C4F-A85A-CEB96CE4B8A6}"/>
              </a:ext>
            </a:extLst>
          </p:cNvPr>
          <p:cNvSpPr txBox="1"/>
          <p:nvPr/>
        </p:nvSpPr>
        <p:spPr>
          <a:xfrm>
            <a:off x="29432846" y="16188077"/>
            <a:ext cx="76322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57" name="TextBox 56">
            <a:extLst>
              <a:ext uri="{FF2B5EF4-FFF2-40B4-BE49-F238E27FC236}">
                <a16:creationId xmlns:a16="http://schemas.microsoft.com/office/drawing/2014/main" id="{2F0F08C7-579B-1346-B303-3AA140AB2FD8}"/>
              </a:ext>
            </a:extLst>
          </p:cNvPr>
          <p:cNvSpPr txBox="1"/>
          <p:nvPr/>
        </p:nvSpPr>
        <p:spPr>
          <a:xfrm>
            <a:off x="10786936" y="17715620"/>
            <a:ext cx="753456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p:txBody>
      </p:sp>
      <p:sp>
        <p:nvSpPr>
          <p:cNvPr id="58" name="TextBox 57">
            <a:extLst>
              <a:ext uri="{FF2B5EF4-FFF2-40B4-BE49-F238E27FC236}">
                <a16:creationId xmlns:a16="http://schemas.microsoft.com/office/drawing/2014/main" id="{FBC74E98-A725-B34B-9575-A7566289689B}"/>
              </a:ext>
            </a:extLst>
          </p:cNvPr>
          <p:cNvSpPr txBox="1"/>
          <p:nvPr/>
        </p:nvSpPr>
        <p:spPr>
          <a:xfrm>
            <a:off x="20101989" y="26558299"/>
            <a:ext cx="7560214"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 sam quodit quaerumquiam ex eatquid eliqui dolupta tiatiumet et voluptae sequi consent, occusa inciend itatqui tem quis idest iligenti dolesti nvenda que comnient que nessi sandianis con et adi sit, occum fugiaestibea doloris ut quaspic tem licidita voluptatus ent eos res dolorescimus doloreptur, erem dignatist, </a:t>
            </a:r>
          </a:p>
        </p:txBody>
      </p:sp>
      <p:sp>
        <p:nvSpPr>
          <p:cNvPr id="59" name="Rectangle 58">
            <a:extLst>
              <a:ext uri="{FF2B5EF4-FFF2-40B4-BE49-F238E27FC236}">
                <a16:creationId xmlns:a16="http://schemas.microsoft.com/office/drawing/2014/main" id="{309B0815-7AE1-8847-AD26-B745E0979A8E}"/>
              </a:ext>
            </a:extLst>
          </p:cNvPr>
          <p:cNvSpPr/>
          <p:nvPr/>
        </p:nvSpPr>
        <p:spPr>
          <a:xfrm>
            <a:off x="10786936" y="20747943"/>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5761BDBB-15CB-D443-998A-5BC6BDA141E9}"/>
              </a:ext>
            </a:extLst>
          </p:cNvPr>
          <p:cNvSpPr/>
          <p:nvPr/>
        </p:nvSpPr>
        <p:spPr>
          <a:xfrm>
            <a:off x="20101989" y="17791234"/>
            <a:ext cx="7400925" cy="851102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7737F5B7-33E9-084C-8399-2DA23CEF412F}"/>
              </a:ext>
            </a:extLst>
          </p:cNvPr>
          <p:cNvSpPr/>
          <p:nvPr/>
        </p:nvSpPr>
        <p:spPr>
          <a:xfrm>
            <a:off x="1551001" y="17771384"/>
            <a:ext cx="7400925" cy="851389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DBA5E066-6988-C94F-8518-F0F59B4C68E5}"/>
              </a:ext>
            </a:extLst>
          </p:cNvPr>
          <p:cNvSpPr/>
          <p:nvPr/>
        </p:nvSpPr>
        <p:spPr>
          <a:xfrm>
            <a:off x="29432846" y="9995132"/>
            <a:ext cx="7428706" cy="60584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53BA571E-2C98-AE45-A67E-9CFBB1DE99E2}"/>
              </a:ext>
            </a:extLst>
          </p:cNvPr>
          <p:cNvSpPr/>
          <p:nvPr/>
        </p:nvSpPr>
        <p:spPr>
          <a:xfrm>
            <a:off x="10786936" y="24516787"/>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4" name="Rectangle 63">
            <a:extLst>
              <a:ext uri="{FF2B5EF4-FFF2-40B4-BE49-F238E27FC236}">
                <a16:creationId xmlns:a16="http://schemas.microsoft.com/office/drawing/2014/main" id="{215C513F-F221-7C48-9236-D5F9EE890275}"/>
              </a:ext>
            </a:extLst>
          </p:cNvPr>
          <p:cNvSpPr/>
          <p:nvPr/>
        </p:nvSpPr>
        <p:spPr>
          <a:xfrm>
            <a:off x="10786936" y="28290552"/>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5" name="Rectangle 64">
            <a:extLst>
              <a:ext uri="{FF2B5EF4-FFF2-40B4-BE49-F238E27FC236}">
                <a16:creationId xmlns:a16="http://schemas.microsoft.com/office/drawing/2014/main" id="{6AEC3405-EDBF-CA42-9606-5AF10587E258}"/>
              </a:ext>
            </a:extLst>
          </p:cNvPr>
          <p:cNvSpPr/>
          <p:nvPr/>
        </p:nvSpPr>
        <p:spPr>
          <a:xfrm>
            <a:off x="10830522" y="9815514"/>
            <a:ext cx="16715977" cy="541080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8" name="TextBox 47">
            <a:extLst>
              <a:ext uri="{FF2B5EF4-FFF2-40B4-BE49-F238E27FC236}">
                <a16:creationId xmlns:a16="http://schemas.microsoft.com/office/drawing/2014/main" id="{75628AC7-F871-8747-98F8-83599A65A437}"/>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DFB46872-AB47-964A-B512-D0168BA85C8D}"/>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51" name="Rectangle 50">
            <a:extLst>
              <a:ext uri="{FF2B5EF4-FFF2-40B4-BE49-F238E27FC236}">
                <a16:creationId xmlns:a16="http://schemas.microsoft.com/office/drawing/2014/main" id="{F05E8702-7168-2C49-ABD7-6D5D47F5DC28}"/>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2" name="Oval 51">
            <a:extLst>
              <a:ext uri="{FF2B5EF4-FFF2-40B4-BE49-F238E27FC236}">
                <a16:creationId xmlns:a16="http://schemas.microsoft.com/office/drawing/2014/main" id="{A83B4E40-5D7A-7F42-AC6F-D5D728917D10}"/>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5" name="Picture 44">
            <a:extLst>
              <a:ext uri="{FF2B5EF4-FFF2-40B4-BE49-F238E27FC236}">
                <a16:creationId xmlns:a16="http://schemas.microsoft.com/office/drawing/2014/main" id="{E3565C49-9C58-471A-822A-97AD0E1549BA}"/>
              </a:ext>
            </a:extLst>
          </p:cNvPr>
          <p:cNvPicPr>
            <a:picLocks noChangeAspect="1"/>
          </p:cNvPicPr>
          <p:nvPr/>
        </p:nvPicPr>
        <p:blipFill>
          <a:blip r:embed="rId2"/>
          <a:stretch>
            <a:fillRect/>
          </a:stretch>
        </p:blipFill>
        <p:spPr>
          <a:xfrm>
            <a:off x="25920243" y="3084215"/>
            <a:ext cx="9394750" cy="1896020"/>
          </a:xfrm>
          <a:prstGeom prst="rect">
            <a:avLst/>
          </a:prstGeom>
        </p:spPr>
      </p:pic>
    </p:spTree>
    <p:extLst>
      <p:ext uri="{BB962C8B-B14F-4D97-AF65-F5344CB8AC3E}">
        <p14:creationId xmlns:p14="http://schemas.microsoft.com/office/powerpoint/2010/main" val="5028972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1A8FFCE5-9811-C541-BAEF-E61E890EBD22}"/>
              </a:ext>
            </a:extLst>
          </p:cNvPr>
          <p:cNvSpPr txBox="1"/>
          <p:nvPr/>
        </p:nvSpPr>
        <p:spPr>
          <a:xfrm>
            <a:off x="28117404" y="23243328"/>
            <a:ext cx="890944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a:t>
            </a:r>
          </a:p>
        </p:txBody>
      </p:sp>
      <p:sp>
        <p:nvSpPr>
          <p:cNvPr id="25" name="TextBox 24">
            <a:extLst>
              <a:ext uri="{FF2B5EF4-FFF2-40B4-BE49-F238E27FC236}">
                <a16:creationId xmlns:a16="http://schemas.microsoft.com/office/drawing/2014/main" id="{988C4C15-2C03-0B49-95A9-8826656316BF}"/>
              </a:ext>
            </a:extLst>
          </p:cNvPr>
          <p:cNvSpPr txBox="1"/>
          <p:nvPr/>
        </p:nvSpPr>
        <p:spPr>
          <a:xfrm>
            <a:off x="28117404" y="28021703"/>
            <a:ext cx="8909446"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a:t>
            </a:r>
          </a:p>
        </p:txBody>
      </p:sp>
      <p:sp>
        <p:nvSpPr>
          <p:cNvPr id="26" name="Rounded Rectangle 25">
            <a:extLst>
              <a:ext uri="{FF2B5EF4-FFF2-40B4-BE49-F238E27FC236}">
                <a16:creationId xmlns:a16="http://schemas.microsoft.com/office/drawing/2014/main" id="{CFEB7313-495D-5A45-B5E9-13533BCE2EB1}"/>
              </a:ext>
            </a:extLst>
          </p:cNvPr>
          <p:cNvSpPr/>
          <p:nvPr/>
        </p:nvSpPr>
        <p:spPr>
          <a:xfrm>
            <a:off x="1029296" y="8458201"/>
            <a:ext cx="9746410" cy="9161209"/>
          </a:xfrm>
          <a:prstGeom prst="roundRect">
            <a:avLst>
              <a:gd name="adj" fmla="val 757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D4DB1EA2-B500-2743-A29A-0CDBAB06E69C}"/>
              </a:ext>
            </a:extLst>
          </p:cNvPr>
          <p:cNvSpPr txBox="1"/>
          <p:nvPr/>
        </p:nvSpPr>
        <p:spPr>
          <a:xfrm>
            <a:off x="1517605" y="8664636"/>
            <a:ext cx="771132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Introduction</a:t>
            </a:r>
          </a:p>
        </p:txBody>
      </p:sp>
      <p:sp>
        <p:nvSpPr>
          <p:cNvPr id="28" name="Rounded Rectangle 27">
            <a:extLst>
              <a:ext uri="{FF2B5EF4-FFF2-40B4-BE49-F238E27FC236}">
                <a16:creationId xmlns:a16="http://schemas.microsoft.com/office/drawing/2014/main" id="{ADC45AD7-151E-6446-96C5-BDBAC75CEF86}"/>
              </a:ext>
            </a:extLst>
          </p:cNvPr>
          <p:cNvSpPr/>
          <p:nvPr/>
        </p:nvSpPr>
        <p:spPr>
          <a:xfrm>
            <a:off x="1054940" y="18080089"/>
            <a:ext cx="9746410" cy="3317670"/>
          </a:xfrm>
          <a:prstGeom prst="roundRect">
            <a:avLst>
              <a:gd name="adj" fmla="val 14791"/>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74BBD05E-4B49-5247-A607-2C12293B6203}"/>
              </a:ext>
            </a:extLst>
          </p:cNvPr>
          <p:cNvSpPr txBox="1"/>
          <p:nvPr/>
        </p:nvSpPr>
        <p:spPr>
          <a:xfrm>
            <a:off x="1543250" y="18286523"/>
            <a:ext cx="771132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Research Goal</a:t>
            </a:r>
          </a:p>
        </p:txBody>
      </p:sp>
      <p:sp>
        <p:nvSpPr>
          <p:cNvPr id="33" name="Rounded Rectangle 32">
            <a:extLst>
              <a:ext uri="{FF2B5EF4-FFF2-40B4-BE49-F238E27FC236}">
                <a16:creationId xmlns:a16="http://schemas.microsoft.com/office/drawing/2014/main" id="{8AC4D36C-2C9E-0141-B549-DA18F5ADCD8A}"/>
              </a:ext>
            </a:extLst>
          </p:cNvPr>
          <p:cNvSpPr/>
          <p:nvPr/>
        </p:nvSpPr>
        <p:spPr>
          <a:xfrm>
            <a:off x="1029296" y="21858438"/>
            <a:ext cx="9746410" cy="9948030"/>
          </a:xfrm>
          <a:prstGeom prst="roundRect">
            <a:avLst>
              <a:gd name="adj" fmla="val 5778"/>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7167B608-56D2-C141-812E-146016374B7A}"/>
              </a:ext>
            </a:extLst>
          </p:cNvPr>
          <p:cNvSpPr txBox="1"/>
          <p:nvPr/>
        </p:nvSpPr>
        <p:spPr>
          <a:xfrm>
            <a:off x="1517605" y="22064873"/>
            <a:ext cx="771132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Methods</a:t>
            </a:r>
          </a:p>
        </p:txBody>
      </p:sp>
      <p:sp>
        <p:nvSpPr>
          <p:cNvPr id="35" name="Rounded Rectangle 34">
            <a:extLst>
              <a:ext uri="{FF2B5EF4-FFF2-40B4-BE49-F238E27FC236}">
                <a16:creationId xmlns:a16="http://schemas.microsoft.com/office/drawing/2014/main" id="{268764D5-8426-4F43-8677-857CC3B7013C}"/>
              </a:ext>
            </a:extLst>
          </p:cNvPr>
          <p:cNvSpPr/>
          <p:nvPr/>
        </p:nvSpPr>
        <p:spPr>
          <a:xfrm>
            <a:off x="11658403" y="8458200"/>
            <a:ext cx="15058825" cy="23348268"/>
          </a:xfrm>
          <a:prstGeom prst="roundRect">
            <a:avLst>
              <a:gd name="adj" fmla="val 3609"/>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6ACB49C8-D87B-F84D-A71D-389CD7F079E1}"/>
              </a:ext>
            </a:extLst>
          </p:cNvPr>
          <p:cNvSpPr txBox="1"/>
          <p:nvPr/>
        </p:nvSpPr>
        <p:spPr>
          <a:xfrm>
            <a:off x="12172356" y="86646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Figures and Results</a:t>
            </a:r>
          </a:p>
        </p:txBody>
      </p:sp>
      <p:sp>
        <p:nvSpPr>
          <p:cNvPr id="37" name="Rounded Rectangle 36">
            <a:extLst>
              <a:ext uri="{FF2B5EF4-FFF2-40B4-BE49-F238E27FC236}">
                <a16:creationId xmlns:a16="http://schemas.microsoft.com/office/drawing/2014/main" id="{598AA989-5F71-7E43-80D9-2251410F7B80}"/>
              </a:ext>
            </a:extLst>
          </p:cNvPr>
          <p:cNvSpPr/>
          <p:nvPr/>
        </p:nvSpPr>
        <p:spPr>
          <a:xfrm>
            <a:off x="27603450" y="8458201"/>
            <a:ext cx="9772055" cy="12924396"/>
          </a:xfrm>
          <a:prstGeom prst="roundRect">
            <a:avLst>
              <a:gd name="adj" fmla="val 5598"/>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8F06A471-7C96-C346-B83D-DDF3050EDD8B}"/>
              </a:ext>
            </a:extLst>
          </p:cNvPr>
          <p:cNvSpPr txBox="1"/>
          <p:nvPr/>
        </p:nvSpPr>
        <p:spPr>
          <a:xfrm>
            <a:off x="28117404" y="8664636"/>
            <a:ext cx="7253050"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Conclusion</a:t>
            </a:r>
          </a:p>
        </p:txBody>
      </p:sp>
      <p:sp>
        <p:nvSpPr>
          <p:cNvPr id="39" name="Rounded Rectangle 38">
            <a:extLst>
              <a:ext uri="{FF2B5EF4-FFF2-40B4-BE49-F238E27FC236}">
                <a16:creationId xmlns:a16="http://schemas.microsoft.com/office/drawing/2014/main" id="{A621D1C3-B755-EF44-9142-10F498AA58DF}"/>
              </a:ext>
            </a:extLst>
          </p:cNvPr>
          <p:cNvSpPr/>
          <p:nvPr/>
        </p:nvSpPr>
        <p:spPr>
          <a:xfrm>
            <a:off x="27603450" y="21858438"/>
            <a:ext cx="9772055" cy="4293985"/>
          </a:xfrm>
          <a:prstGeom prst="roundRect">
            <a:avLst>
              <a:gd name="adj" fmla="val 11160"/>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9845532E-C64C-8141-A3B4-D615B8645A5E}"/>
              </a:ext>
            </a:extLst>
          </p:cNvPr>
          <p:cNvSpPr txBox="1"/>
          <p:nvPr/>
        </p:nvSpPr>
        <p:spPr>
          <a:xfrm>
            <a:off x="28117405" y="22064873"/>
            <a:ext cx="7253049"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Acknowledgments</a:t>
            </a:r>
          </a:p>
        </p:txBody>
      </p:sp>
      <p:sp>
        <p:nvSpPr>
          <p:cNvPr id="41" name="Rounded Rectangle 40">
            <a:extLst>
              <a:ext uri="{FF2B5EF4-FFF2-40B4-BE49-F238E27FC236}">
                <a16:creationId xmlns:a16="http://schemas.microsoft.com/office/drawing/2014/main" id="{0105495C-C269-EB4C-A908-266E80ED424B}"/>
              </a:ext>
            </a:extLst>
          </p:cNvPr>
          <p:cNvSpPr/>
          <p:nvPr/>
        </p:nvSpPr>
        <p:spPr>
          <a:xfrm>
            <a:off x="27603450" y="26628264"/>
            <a:ext cx="9772055" cy="5154492"/>
          </a:xfrm>
          <a:prstGeom prst="roundRect">
            <a:avLst>
              <a:gd name="adj" fmla="val 956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79CB94A2-AB3F-DD47-B5B4-B3D2E9A397CB}"/>
              </a:ext>
            </a:extLst>
          </p:cNvPr>
          <p:cNvSpPr txBox="1"/>
          <p:nvPr/>
        </p:nvSpPr>
        <p:spPr>
          <a:xfrm>
            <a:off x="28117404" y="26834699"/>
            <a:ext cx="7253050"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References</a:t>
            </a:r>
          </a:p>
        </p:txBody>
      </p:sp>
      <p:sp>
        <p:nvSpPr>
          <p:cNvPr id="50" name="TextBox 49">
            <a:extLst>
              <a:ext uri="{FF2B5EF4-FFF2-40B4-BE49-F238E27FC236}">
                <a16:creationId xmlns:a16="http://schemas.microsoft.com/office/drawing/2014/main" id="{7707F9D7-0231-CF4A-B853-48285A4C31D5}"/>
              </a:ext>
            </a:extLst>
          </p:cNvPr>
          <p:cNvSpPr txBox="1"/>
          <p:nvPr/>
        </p:nvSpPr>
        <p:spPr>
          <a:xfrm>
            <a:off x="1543249" y="9815513"/>
            <a:ext cx="8991402"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9A4F6368-D098-614F-8C23-237D9D2E19BD}"/>
              </a:ext>
            </a:extLst>
          </p:cNvPr>
          <p:cNvSpPr txBox="1"/>
          <p:nvPr/>
        </p:nvSpPr>
        <p:spPr>
          <a:xfrm>
            <a:off x="1543249" y="19483853"/>
            <a:ext cx="8991402"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52" name="TextBox 51">
            <a:extLst>
              <a:ext uri="{FF2B5EF4-FFF2-40B4-BE49-F238E27FC236}">
                <a16:creationId xmlns:a16="http://schemas.microsoft.com/office/drawing/2014/main" id="{22BEFB45-6303-5D4C-823F-C9C3B8D09210}"/>
              </a:ext>
            </a:extLst>
          </p:cNvPr>
          <p:cNvSpPr txBox="1"/>
          <p:nvPr/>
        </p:nvSpPr>
        <p:spPr>
          <a:xfrm>
            <a:off x="1543249" y="30314915"/>
            <a:ext cx="8991402"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a:t>
            </a:r>
          </a:p>
        </p:txBody>
      </p:sp>
      <p:sp>
        <p:nvSpPr>
          <p:cNvPr id="53" name="TextBox 52">
            <a:extLst>
              <a:ext uri="{FF2B5EF4-FFF2-40B4-BE49-F238E27FC236}">
                <a16:creationId xmlns:a16="http://schemas.microsoft.com/office/drawing/2014/main" id="{B8C6BC8D-25C1-344A-A26D-B7F3925C5BA6}"/>
              </a:ext>
            </a:extLst>
          </p:cNvPr>
          <p:cNvSpPr txBox="1"/>
          <p:nvPr/>
        </p:nvSpPr>
        <p:spPr>
          <a:xfrm>
            <a:off x="28117403" y="16419953"/>
            <a:ext cx="8910480" cy="4402744"/>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4" name="Rectangle 53">
            <a:extLst>
              <a:ext uri="{FF2B5EF4-FFF2-40B4-BE49-F238E27FC236}">
                <a16:creationId xmlns:a16="http://schemas.microsoft.com/office/drawing/2014/main" id="{F787A570-E175-2544-BC61-229B72A7030D}"/>
              </a:ext>
            </a:extLst>
          </p:cNvPr>
          <p:cNvSpPr/>
          <p:nvPr/>
        </p:nvSpPr>
        <p:spPr>
          <a:xfrm>
            <a:off x="12195365"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5" name="Rectangle 54">
            <a:extLst>
              <a:ext uri="{FF2B5EF4-FFF2-40B4-BE49-F238E27FC236}">
                <a16:creationId xmlns:a16="http://schemas.microsoft.com/office/drawing/2014/main" id="{FE51C1BE-FD49-5C48-9A9E-CC8BB8830CEE}"/>
              </a:ext>
            </a:extLst>
          </p:cNvPr>
          <p:cNvSpPr/>
          <p:nvPr/>
        </p:nvSpPr>
        <p:spPr>
          <a:xfrm>
            <a:off x="12172355" y="26152423"/>
            <a:ext cx="14060091" cy="477092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TextBox 55">
            <a:extLst>
              <a:ext uri="{FF2B5EF4-FFF2-40B4-BE49-F238E27FC236}">
                <a16:creationId xmlns:a16="http://schemas.microsoft.com/office/drawing/2014/main" id="{200CF4A1-DB0E-8542-B73A-70245E2EFB9F}"/>
              </a:ext>
            </a:extLst>
          </p:cNvPr>
          <p:cNvSpPr txBox="1"/>
          <p:nvPr/>
        </p:nvSpPr>
        <p:spPr>
          <a:xfrm>
            <a:off x="12172355" y="21123306"/>
            <a:ext cx="14212338"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et</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id="{11A010D7-B2B4-2342-8DD7-E5B02CAC3460}"/>
              </a:ext>
            </a:extLst>
          </p:cNvPr>
          <p:cNvSpPr/>
          <p:nvPr/>
        </p:nvSpPr>
        <p:spPr>
          <a:xfrm>
            <a:off x="17010836"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BC7D7C5A-60FF-9541-9D13-3D09FA1F2A4B}"/>
              </a:ext>
            </a:extLst>
          </p:cNvPr>
          <p:cNvSpPr/>
          <p:nvPr/>
        </p:nvSpPr>
        <p:spPr>
          <a:xfrm>
            <a:off x="21826306" y="17958064"/>
            <a:ext cx="4406140"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B706DD7B-730F-0947-AED7-F03C71F718E7}"/>
              </a:ext>
            </a:extLst>
          </p:cNvPr>
          <p:cNvSpPr/>
          <p:nvPr/>
        </p:nvSpPr>
        <p:spPr>
          <a:xfrm>
            <a:off x="1543250" y="23267041"/>
            <a:ext cx="8744148" cy="671449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07BD32A8-4D43-EF4E-BDC4-A7CB7A6B6637}"/>
              </a:ext>
            </a:extLst>
          </p:cNvPr>
          <p:cNvSpPr/>
          <p:nvPr/>
        </p:nvSpPr>
        <p:spPr>
          <a:xfrm>
            <a:off x="12172355" y="9838938"/>
            <a:ext cx="14060091" cy="7581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B8F023DD-F4AC-C64C-A035-A73A5FAA968A}"/>
              </a:ext>
            </a:extLst>
          </p:cNvPr>
          <p:cNvSpPr/>
          <p:nvPr/>
        </p:nvSpPr>
        <p:spPr>
          <a:xfrm>
            <a:off x="28117403" y="9838938"/>
            <a:ext cx="8744149" cy="626661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3" name="TextBox 42">
            <a:extLst>
              <a:ext uri="{FF2B5EF4-FFF2-40B4-BE49-F238E27FC236}">
                <a16:creationId xmlns:a16="http://schemas.microsoft.com/office/drawing/2014/main" id="{256E46A6-0132-1240-A427-6E71FE785333}"/>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483DB8E7-E7A7-EC4B-A16C-645212186D37}"/>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6" name="Rectangle 45">
            <a:extLst>
              <a:ext uri="{FF2B5EF4-FFF2-40B4-BE49-F238E27FC236}">
                <a16:creationId xmlns:a16="http://schemas.microsoft.com/office/drawing/2014/main" id="{2DADE031-100A-AB44-8F73-2F8B697B5134}"/>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7" name="Oval 46">
            <a:extLst>
              <a:ext uri="{FF2B5EF4-FFF2-40B4-BE49-F238E27FC236}">
                <a16:creationId xmlns:a16="http://schemas.microsoft.com/office/drawing/2014/main" id="{0466D6E7-3D80-9140-BC89-A34B72AD2B3D}"/>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8" name="Picture 47">
            <a:extLst>
              <a:ext uri="{FF2B5EF4-FFF2-40B4-BE49-F238E27FC236}">
                <a16:creationId xmlns:a16="http://schemas.microsoft.com/office/drawing/2014/main" id="{5A491C1E-E24C-4BA6-80B4-C6DBE4FCDB17}"/>
              </a:ext>
            </a:extLst>
          </p:cNvPr>
          <p:cNvPicPr>
            <a:picLocks noChangeAspect="1"/>
          </p:cNvPicPr>
          <p:nvPr/>
        </p:nvPicPr>
        <p:blipFill>
          <a:blip r:embed="rId2"/>
          <a:stretch>
            <a:fillRect/>
          </a:stretch>
        </p:blipFill>
        <p:spPr>
          <a:xfrm>
            <a:off x="25946298" y="3151445"/>
            <a:ext cx="9394750" cy="1896020"/>
          </a:xfrm>
          <a:prstGeom prst="rect">
            <a:avLst/>
          </a:prstGeom>
        </p:spPr>
      </p:pic>
    </p:spTree>
    <p:extLst>
      <p:ext uri="{BB962C8B-B14F-4D97-AF65-F5344CB8AC3E}">
        <p14:creationId xmlns:p14="http://schemas.microsoft.com/office/powerpoint/2010/main" val="13498242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2457450"/>
            <a:ext cx="38404800" cy="28003500"/>
          </a:xfrm>
          <a:prstGeom prst="rect">
            <a:avLst/>
          </a:prstGeom>
          <a:solidFill>
            <a:srgbClr val="4A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2880360" y="8791576"/>
            <a:ext cx="32644080" cy="9749366"/>
          </a:xfrm>
        </p:spPr>
        <p:txBody>
          <a:bodyPr>
            <a:normAutofit/>
          </a:bodyPr>
          <a:lstStyle/>
          <a:p>
            <a:r>
              <a:rPr lang="en-US" sz="30625" b="1" dirty="0">
                <a:solidFill>
                  <a:schemeClr val="bg1"/>
                </a:solidFill>
                <a:latin typeface="+mn-lt"/>
              </a:rPr>
              <a:t>Style 5</a:t>
            </a:r>
            <a:br>
              <a:rPr lang="en-US" sz="30625" b="1" dirty="0">
                <a:solidFill>
                  <a:schemeClr val="bg1"/>
                </a:solidFill>
                <a:latin typeface="+mn-lt"/>
              </a:rPr>
            </a:br>
            <a:r>
              <a:rPr lang="en-US" sz="17800" b="1" dirty="0">
                <a:solidFill>
                  <a:schemeClr val="bg1"/>
                </a:solidFill>
                <a:latin typeface="+mn-lt"/>
              </a:rPr>
              <a:t>Rounded Shadow Box Text</a:t>
            </a:r>
            <a:endParaRPr lang="en-US" sz="30625" b="1" dirty="0">
              <a:solidFill>
                <a:schemeClr val="bg1"/>
              </a:solidFill>
              <a:latin typeface="+mn-lt"/>
            </a:endParaRPr>
          </a:p>
        </p:txBody>
      </p:sp>
    </p:spTree>
    <p:extLst>
      <p:ext uri="{BB962C8B-B14F-4D97-AF65-F5344CB8AC3E}">
        <p14:creationId xmlns:p14="http://schemas.microsoft.com/office/powerpoint/2010/main" val="11868948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a:extLst>
              <a:ext uri="{FF2B5EF4-FFF2-40B4-BE49-F238E27FC236}">
                <a16:creationId xmlns:a16="http://schemas.microsoft.com/office/drawing/2014/main" id="{9FB86953-067E-2243-9199-5828E9A57BF6}"/>
              </a:ext>
            </a:extLst>
          </p:cNvPr>
          <p:cNvSpPr/>
          <p:nvPr/>
        </p:nvSpPr>
        <p:spPr>
          <a:xfrm>
            <a:off x="1029296" y="15780896"/>
            <a:ext cx="11429206" cy="3271221"/>
          </a:xfrm>
          <a:prstGeom prst="roundRect">
            <a:avLst>
              <a:gd name="adj" fmla="val 15679"/>
            </a:avLst>
          </a:prstGeom>
          <a:solidFill>
            <a:srgbClr val="A391B1">
              <a:alpha val="10196"/>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0" name="Rounded Rectangle 29">
            <a:extLst>
              <a:ext uri="{FF2B5EF4-FFF2-40B4-BE49-F238E27FC236}">
                <a16:creationId xmlns:a16="http://schemas.microsoft.com/office/drawing/2014/main" id="{CB3CD93F-7B36-1740-BF66-2421A3620ACD}"/>
              </a:ext>
            </a:extLst>
          </p:cNvPr>
          <p:cNvSpPr/>
          <p:nvPr/>
        </p:nvSpPr>
        <p:spPr>
          <a:xfrm>
            <a:off x="1029296" y="19564084"/>
            <a:ext cx="11429206" cy="12523043"/>
          </a:xfrm>
          <a:prstGeom prst="roundRect">
            <a:avLst>
              <a:gd name="adj" fmla="val 5504"/>
            </a:avLst>
          </a:prstGeom>
          <a:solidFill>
            <a:srgbClr val="A391B1">
              <a:alpha val="10196"/>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992CF63D-2222-F94F-867D-42F630C136CA}"/>
              </a:ext>
            </a:extLst>
          </p:cNvPr>
          <p:cNvSpPr/>
          <p:nvPr/>
        </p:nvSpPr>
        <p:spPr>
          <a:xfrm>
            <a:off x="13487797" y="8458201"/>
            <a:ext cx="11429206" cy="23628926"/>
          </a:xfrm>
          <a:prstGeom prst="roundRect">
            <a:avLst>
              <a:gd name="adj" fmla="val 4654"/>
            </a:avLst>
          </a:prstGeom>
          <a:solidFill>
            <a:srgbClr val="A391B1">
              <a:alpha val="10196"/>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8" name="Rounded Rectangle 37">
            <a:extLst>
              <a:ext uri="{FF2B5EF4-FFF2-40B4-BE49-F238E27FC236}">
                <a16:creationId xmlns:a16="http://schemas.microsoft.com/office/drawing/2014/main" id="{74EE89AA-6B4C-A645-A875-735E9B5ECFDF}"/>
              </a:ext>
            </a:extLst>
          </p:cNvPr>
          <p:cNvSpPr/>
          <p:nvPr/>
        </p:nvSpPr>
        <p:spPr>
          <a:xfrm>
            <a:off x="25946298" y="8458201"/>
            <a:ext cx="11429207" cy="13204702"/>
          </a:xfrm>
          <a:prstGeom prst="roundRect">
            <a:avLst>
              <a:gd name="adj" fmla="val 4834"/>
            </a:avLst>
          </a:prstGeom>
          <a:solidFill>
            <a:srgbClr val="A391B1">
              <a:alpha val="10196"/>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4C15FDD0-072E-284C-B679-0CBC181EA921}"/>
              </a:ext>
            </a:extLst>
          </p:cNvPr>
          <p:cNvSpPr/>
          <p:nvPr/>
        </p:nvSpPr>
        <p:spPr>
          <a:xfrm>
            <a:off x="25946300" y="22125924"/>
            <a:ext cx="11429207" cy="4323292"/>
          </a:xfrm>
          <a:prstGeom prst="roundRect">
            <a:avLst>
              <a:gd name="adj" fmla="val 10741"/>
            </a:avLst>
          </a:prstGeom>
          <a:solidFill>
            <a:srgbClr val="A391B1">
              <a:alpha val="10196"/>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BAAB73C-E5E6-114C-A9DA-575177C0B389}"/>
              </a:ext>
            </a:extLst>
          </p:cNvPr>
          <p:cNvSpPr/>
          <p:nvPr/>
        </p:nvSpPr>
        <p:spPr>
          <a:xfrm>
            <a:off x="25946300" y="26912237"/>
            <a:ext cx="11429207" cy="5167312"/>
          </a:xfrm>
          <a:prstGeom prst="roundRect">
            <a:avLst>
              <a:gd name="adj" fmla="val 8900"/>
            </a:avLst>
          </a:prstGeom>
          <a:solidFill>
            <a:srgbClr val="A391B1">
              <a:alpha val="10196"/>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 name="Rounded Rectangle 3">
            <a:extLst>
              <a:ext uri="{FF2B5EF4-FFF2-40B4-BE49-F238E27FC236}">
                <a16:creationId xmlns:a16="http://schemas.microsoft.com/office/drawing/2014/main" id="{C2642BAB-3737-CE4C-874C-5EA986C6E360}"/>
              </a:ext>
            </a:extLst>
          </p:cNvPr>
          <p:cNvSpPr/>
          <p:nvPr/>
        </p:nvSpPr>
        <p:spPr>
          <a:xfrm>
            <a:off x="1029296" y="8458201"/>
            <a:ext cx="11429206" cy="6810729"/>
          </a:xfrm>
          <a:prstGeom prst="roundRect">
            <a:avLst>
              <a:gd name="adj" fmla="val 7029"/>
            </a:avLst>
          </a:prstGeom>
          <a:solidFill>
            <a:srgbClr val="A391B1">
              <a:alpha val="10196"/>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6460253" y="23540121"/>
            <a:ext cx="10596232"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a:t>
            </a:r>
          </a:p>
        </p:txBody>
      </p:sp>
      <p:sp>
        <p:nvSpPr>
          <p:cNvPr id="24" name="TextBox 23">
            <a:extLst>
              <a:ext uri="{FF2B5EF4-FFF2-40B4-BE49-F238E27FC236}">
                <a16:creationId xmlns:a16="http://schemas.microsoft.com/office/drawing/2014/main" id="{EF233BEC-D918-0A48-8894-42A92980A8AA}"/>
              </a:ext>
            </a:extLst>
          </p:cNvPr>
          <p:cNvSpPr txBox="1"/>
          <p:nvPr/>
        </p:nvSpPr>
        <p:spPr>
          <a:xfrm>
            <a:off x="26460253" y="28318496"/>
            <a:ext cx="10596232"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25" name="TextBox 24">
            <a:extLst>
              <a:ext uri="{FF2B5EF4-FFF2-40B4-BE49-F238E27FC236}">
                <a16:creationId xmlns:a16="http://schemas.microsoft.com/office/drawing/2014/main" id="{9EADA974-F7A9-C443-A9D9-DE40192BFC5F}"/>
              </a:ext>
            </a:extLst>
          </p:cNvPr>
          <p:cNvSpPr txBox="1"/>
          <p:nvPr/>
        </p:nvSpPr>
        <p:spPr>
          <a:xfrm>
            <a:off x="1543250" y="8664636"/>
            <a:ext cx="1001533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Introduction</a:t>
            </a:r>
          </a:p>
        </p:txBody>
      </p:sp>
      <p:sp>
        <p:nvSpPr>
          <p:cNvPr id="31" name="TextBox 30">
            <a:extLst>
              <a:ext uri="{FF2B5EF4-FFF2-40B4-BE49-F238E27FC236}">
                <a16:creationId xmlns:a16="http://schemas.microsoft.com/office/drawing/2014/main" id="{2B1409F1-EFF0-184F-85F5-7EA24196BA8A}"/>
              </a:ext>
            </a:extLst>
          </p:cNvPr>
          <p:cNvSpPr txBox="1"/>
          <p:nvPr/>
        </p:nvSpPr>
        <p:spPr>
          <a:xfrm>
            <a:off x="1543250" y="15987333"/>
            <a:ext cx="1001533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Research Goal</a:t>
            </a:r>
          </a:p>
        </p:txBody>
      </p:sp>
      <p:sp>
        <p:nvSpPr>
          <p:cNvPr id="33" name="TextBox 32">
            <a:extLst>
              <a:ext uri="{FF2B5EF4-FFF2-40B4-BE49-F238E27FC236}">
                <a16:creationId xmlns:a16="http://schemas.microsoft.com/office/drawing/2014/main" id="{7418BA6E-2677-B748-A162-8B83DCDBD8E6}"/>
              </a:ext>
            </a:extLst>
          </p:cNvPr>
          <p:cNvSpPr txBox="1"/>
          <p:nvPr/>
        </p:nvSpPr>
        <p:spPr>
          <a:xfrm>
            <a:off x="1543250" y="19770521"/>
            <a:ext cx="1001533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CCF86EF8-8330-824F-AEC3-40BA084A203D}"/>
              </a:ext>
            </a:extLst>
          </p:cNvPr>
          <p:cNvSpPr txBox="1"/>
          <p:nvPr/>
        </p:nvSpPr>
        <p:spPr>
          <a:xfrm>
            <a:off x="14001750" y="8664636"/>
            <a:ext cx="966946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Figures and Results</a:t>
            </a:r>
          </a:p>
        </p:txBody>
      </p:sp>
      <p:sp>
        <p:nvSpPr>
          <p:cNvPr id="39" name="TextBox 38">
            <a:extLst>
              <a:ext uri="{FF2B5EF4-FFF2-40B4-BE49-F238E27FC236}">
                <a16:creationId xmlns:a16="http://schemas.microsoft.com/office/drawing/2014/main" id="{72469223-559A-D34A-BE73-81C17CBC85E6}"/>
              </a:ext>
            </a:extLst>
          </p:cNvPr>
          <p:cNvSpPr txBox="1"/>
          <p:nvPr/>
        </p:nvSpPr>
        <p:spPr>
          <a:xfrm>
            <a:off x="26460252" y="8664636"/>
            <a:ext cx="9323585"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Conclusion</a:t>
            </a:r>
          </a:p>
        </p:txBody>
      </p:sp>
      <p:sp>
        <p:nvSpPr>
          <p:cNvPr id="42" name="TextBox 41">
            <a:extLst>
              <a:ext uri="{FF2B5EF4-FFF2-40B4-BE49-F238E27FC236}">
                <a16:creationId xmlns:a16="http://schemas.microsoft.com/office/drawing/2014/main" id="{92FAF4AE-5CA8-F544-938A-8DCEA6D15313}"/>
              </a:ext>
            </a:extLst>
          </p:cNvPr>
          <p:cNvSpPr txBox="1"/>
          <p:nvPr/>
        </p:nvSpPr>
        <p:spPr>
          <a:xfrm>
            <a:off x="26460254" y="22332359"/>
            <a:ext cx="9323585"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Acknowledgments</a:t>
            </a:r>
            <a:endParaRPr lang="en-US" sz="4375" dirty="0">
              <a:solidFill>
                <a:srgbClr val="4A2366"/>
              </a:solidFill>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64356E47-4A81-7D45-90D7-5903DFC81DAF}"/>
              </a:ext>
            </a:extLst>
          </p:cNvPr>
          <p:cNvSpPr txBox="1"/>
          <p:nvPr/>
        </p:nvSpPr>
        <p:spPr>
          <a:xfrm>
            <a:off x="26460254" y="27118672"/>
            <a:ext cx="9323585"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References</a:t>
            </a:r>
          </a:p>
        </p:txBody>
      </p:sp>
      <p:sp>
        <p:nvSpPr>
          <p:cNvPr id="47" name="TextBox 46">
            <a:extLst>
              <a:ext uri="{FF2B5EF4-FFF2-40B4-BE49-F238E27FC236}">
                <a16:creationId xmlns:a16="http://schemas.microsoft.com/office/drawing/2014/main" id="{3D0DBCF1-CFF7-DC45-A932-512EDC8E34E6}"/>
              </a:ext>
            </a:extLst>
          </p:cNvPr>
          <p:cNvSpPr txBox="1"/>
          <p:nvPr/>
        </p:nvSpPr>
        <p:spPr>
          <a:xfrm>
            <a:off x="1551002" y="9815513"/>
            <a:ext cx="10594961"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a:t>
            </a:r>
          </a:p>
        </p:txBody>
      </p:sp>
      <p:sp>
        <p:nvSpPr>
          <p:cNvPr id="48" name="TextBox 47">
            <a:extLst>
              <a:ext uri="{FF2B5EF4-FFF2-40B4-BE49-F238E27FC236}">
                <a16:creationId xmlns:a16="http://schemas.microsoft.com/office/drawing/2014/main" id="{6EB38586-7F41-5049-B1DD-53311630F81F}"/>
              </a:ext>
            </a:extLst>
          </p:cNvPr>
          <p:cNvSpPr txBox="1"/>
          <p:nvPr/>
        </p:nvSpPr>
        <p:spPr>
          <a:xfrm>
            <a:off x="1551002" y="17138211"/>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49" name="TextBox 48">
            <a:extLst>
              <a:ext uri="{FF2B5EF4-FFF2-40B4-BE49-F238E27FC236}">
                <a16:creationId xmlns:a16="http://schemas.microsoft.com/office/drawing/2014/main" id="{EBF67A44-FA2A-5348-BEC9-98516889DA12}"/>
              </a:ext>
            </a:extLst>
          </p:cNvPr>
          <p:cNvSpPr txBox="1"/>
          <p:nvPr/>
        </p:nvSpPr>
        <p:spPr>
          <a:xfrm>
            <a:off x="1551002" y="20921400"/>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50" name="TextBox 49">
            <a:extLst>
              <a:ext uri="{FF2B5EF4-FFF2-40B4-BE49-F238E27FC236}">
                <a16:creationId xmlns:a16="http://schemas.microsoft.com/office/drawing/2014/main" id="{7448A2DC-0A7F-2349-ACA5-C756D32393AC}"/>
              </a:ext>
            </a:extLst>
          </p:cNvPr>
          <p:cNvSpPr txBox="1"/>
          <p:nvPr/>
        </p:nvSpPr>
        <p:spPr>
          <a:xfrm>
            <a:off x="26358478" y="19870357"/>
            <a:ext cx="1060484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temquia nobisciur? Quis dolenem oluptam ne nonessumqui doluptatem exeribus id eveliquam qui nisqui atet eiciunt.</a:t>
            </a:r>
          </a:p>
        </p:txBody>
      </p:sp>
      <p:sp>
        <p:nvSpPr>
          <p:cNvPr id="51" name="TextBox 50">
            <a:extLst>
              <a:ext uri="{FF2B5EF4-FFF2-40B4-BE49-F238E27FC236}">
                <a16:creationId xmlns:a16="http://schemas.microsoft.com/office/drawing/2014/main" id="{FA296195-067C-F247-8316-9E7BD6C659E3}"/>
              </a:ext>
            </a:extLst>
          </p:cNvPr>
          <p:cNvSpPr txBox="1"/>
          <p:nvPr/>
        </p:nvSpPr>
        <p:spPr>
          <a:xfrm>
            <a:off x="14001750" y="18910718"/>
            <a:ext cx="105408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2" name="Rectangle 51">
            <a:extLst>
              <a:ext uri="{FF2B5EF4-FFF2-40B4-BE49-F238E27FC236}">
                <a16:creationId xmlns:a16="http://schemas.microsoft.com/office/drawing/2014/main" id="{64D62AAB-AD5D-C442-8097-1CCC6CCAA7E7}"/>
              </a:ext>
            </a:extLst>
          </p:cNvPr>
          <p:cNvSpPr/>
          <p:nvPr/>
        </p:nvSpPr>
        <p:spPr>
          <a:xfrm>
            <a:off x="140017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82BFCE27-C113-3E43-848E-7EB2E571DDE9}"/>
              </a:ext>
            </a:extLst>
          </p:cNvPr>
          <p:cNvSpPr/>
          <p:nvPr/>
        </p:nvSpPr>
        <p:spPr>
          <a:xfrm>
            <a:off x="14001750" y="21694333"/>
            <a:ext cx="10401300" cy="618993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4" name="TextBox 53">
            <a:extLst>
              <a:ext uri="{FF2B5EF4-FFF2-40B4-BE49-F238E27FC236}">
                <a16:creationId xmlns:a16="http://schemas.microsoft.com/office/drawing/2014/main" id="{8D65BBDF-DF92-A243-800F-D25ACC7F1A6D}"/>
              </a:ext>
            </a:extLst>
          </p:cNvPr>
          <p:cNvSpPr txBox="1"/>
          <p:nvPr/>
        </p:nvSpPr>
        <p:spPr>
          <a:xfrm>
            <a:off x="14001750" y="28460050"/>
            <a:ext cx="105408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p:txBody>
      </p:sp>
      <p:sp>
        <p:nvSpPr>
          <p:cNvPr id="55" name="Rectangle 54">
            <a:extLst>
              <a:ext uri="{FF2B5EF4-FFF2-40B4-BE49-F238E27FC236}">
                <a16:creationId xmlns:a16="http://schemas.microsoft.com/office/drawing/2014/main" id="{6D32EF2B-CDC5-A34A-96E7-525CF5D14340}"/>
              </a:ext>
            </a:extLst>
          </p:cNvPr>
          <p:cNvSpPr/>
          <p:nvPr/>
        </p:nvSpPr>
        <p:spPr>
          <a:xfrm>
            <a:off x="26460251" y="9994108"/>
            <a:ext cx="10401300" cy="9387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Rectangle 55">
            <a:extLst>
              <a:ext uri="{FF2B5EF4-FFF2-40B4-BE49-F238E27FC236}">
                <a16:creationId xmlns:a16="http://schemas.microsoft.com/office/drawing/2014/main" id="{B0728AA7-14E6-AB4C-B9FA-C6E58E9F3BB8}"/>
              </a:ext>
            </a:extLst>
          </p:cNvPr>
          <p:cNvSpPr/>
          <p:nvPr/>
        </p:nvSpPr>
        <p:spPr>
          <a:xfrm>
            <a:off x="1551001" y="23037769"/>
            <a:ext cx="10401300" cy="838822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7" name="Rectangle 56">
            <a:extLst>
              <a:ext uri="{FF2B5EF4-FFF2-40B4-BE49-F238E27FC236}">
                <a16:creationId xmlns:a16="http://schemas.microsoft.com/office/drawing/2014/main" id="{4FE53914-B518-B24E-BCB7-48160C473A80}"/>
              </a:ext>
            </a:extLst>
          </p:cNvPr>
          <p:cNvSpPr/>
          <p:nvPr/>
        </p:nvSpPr>
        <p:spPr>
          <a:xfrm>
            <a:off x="14001749" y="9994107"/>
            <a:ext cx="10401300"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8C1851B6-81B1-C546-A6DA-D7B2F2947CF5}"/>
              </a:ext>
            </a:extLst>
          </p:cNvPr>
          <p:cNvSpPr/>
          <p:nvPr/>
        </p:nvSpPr>
        <p:spPr>
          <a:xfrm>
            <a:off x="196079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BF6C0166-330A-7D49-80A9-10C675102F08}"/>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11078316-2BE2-0D4C-B8E7-9342C5034A0E}"/>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pic>
        <p:nvPicPr>
          <p:cNvPr id="45" name="Picture 44">
            <a:extLst>
              <a:ext uri="{FF2B5EF4-FFF2-40B4-BE49-F238E27FC236}">
                <a16:creationId xmlns:a16="http://schemas.microsoft.com/office/drawing/2014/main" id="{662D4F4C-B66D-F140-A4A9-F654E18A5EA3}"/>
              </a:ext>
            </a:extLst>
          </p:cNvPr>
          <p:cNvPicPr>
            <a:picLocks noChangeAspect="1"/>
          </p:cNvPicPr>
          <p:nvPr/>
        </p:nvPicPr>
        <p:blipFill>
          <a:blip r:embed="rId2"/>
          <a:stretch>
            <a:fillRect/>
          </a:stretch>
        </p:blipFill>
        <p:spPr>
          <a:xfrm>
            <a:off x="25946299" y="3445977"/>
            <a:ext cx="8790814" cy="1268113"/>
          </a:xfrm>
          <a:prstGeom prst="rect">
            <a:avLst/>
          </a:prstGeom>
        </p:spPr>
      </p:pic>
      <p:sp>
        <p:nvSpPr>
          <p:cNvPr id="46" name="Rectangle 45">
            <a:extLst>
              <a:ext uri="{FF2B5EF4-FFF2-40B4-BE49-F238E27FC236}">
                <a16:creationId xmlns:a16="http://schemas.microsoft.com/office/drawing/2014/main" id="{799A2E8B-16F4-AB4F-9063-A8025F514CA1}"/>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9" name="Oval 58">
            <a:extLst>
              <a:ext uri="{FF2B5EF4-FFF2-40B4-BE49-F238E27FC236}">
                <a16:creationId xmlns:a16="http://schemas.microsoft.com/office/drawing/2014/main" id="{4DA367CB-096F-5B4E-B2EA-B5C8BB85CC82}"/>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60" name="Picture 59">
            <a:extLst>
              <a:ext uri="{FF2B5EF4-FFF2-40B4-BE49-F238E27FC236}">
                <a16:creationId xmlns:a16="http://schemas.microsoft.com/office/drawing/2014/main" id="{E4574AD5-F7F8-4340-93BB-4F0C1557DFDD}"/>
              </a:ext>
            </a:extLst>
          </p:cNvPr>
          <p:cNvPicPr>
            <a:picLocks noChangeAspect="1"/>
          </p:cNvPicPr>
          <p:nvPr/>
        </p:nvPicPr>
        <p:blipFill>
          <a:blip r:embed="rId3"/>
          <a:stretch>
            <a:fillRect/>
          </a:stretch>
        </p:blipFill>
        <p:spPr>
          <a:xfrm>
            <a:off x="25946298" y="3192907"/>
            <a:ext cx="9394750" cy="1896020"/>
          </a:xfrm>
          <a:prstGeom prst="rect">
            <a:avLst/>
          </a:prstGeom>
        </p:spPr>
      </p:pic>
    </p:spTree>
    <p:extLst>
      <p:ext uri="{BB962C8B-B14F-4D97-AF65-F5344CB8AC3E}">
        <p14:creationId xmlns:p14="http://schemas.microsoft.com/office/powerpoint/2010/main" val="4230231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04AF77E-D485-CF4B-96A0-6AC952AC0647}"/>
              </a:ext>
            </a:extLst>
          </p:cNvPr>
          <p:cNvSpPr txBox="1"/>
          <p:nvPr/>
        </p:nvSpPr>
        <p:spPr>
          <a:xfrm>
            <a:off x="1466850" y="5532565"/>
            <a:ext cx="35394899" cy="3270126"/>
          </a:xfrm>
          <a:prstGeom prst="rect">
            <a:avLst/>
          </a:prstGeom>
          <a:noFill/>
        </p:spPr>
        <p:txBody>
          <a:bodyPr wrap="square" rtlCol="0">
            <a:spAutoFit/>
          </a:bodyPr>
          <a:lstStyle/>
          <a:p>
            <a:r>
              <a:rPr lang="en-US" sz="7000" b="1" dirty="0"/>
              <a:t>MAKING CHANGES TO CELLS</a:t>
            </a:r>
          </a:p>
          <a:p>
            <a:r>
              <a:rPr lang="en-US" sz="4550" dirty="0"/>
              <a:t>Most research posters are made up of multiple text boxes with headers, which I’m referring to as ‘cells’. As you add in your own content, the length and number of these cells will probably change. Maintaining the column width as it was designed will preserve the alignment of cells and keep the poster looking polished. </a:t>
            </a:r>
          </a:p>
        </p:txBody>
      </p:sp>
      <p:sp>
        <p:nvSpPr>
          <p:cNvPr id="13" name="TextBox 12">
            <a:extLst>
              <a:ext uri="{FF2B5EF4-FFF2-40B4-BE49-F238E27FC236}">
                <a16:creationId xmlns:a16="http://schemas.microsoft.com/office/drawing/2014/main" id="{A7B66718-CA2D-EA49-9B98-E9DFB5F891CF}"/>
              </a:ext>
            </a:extLst>
          </p:cNvPr>
          <p:cNvSpPr txBox="1"/>
          <p:nvPr/>
        </p:nvSpPr>
        <p:spPr>
          <a:xfrm>
            <a:off x="1466850" y="10120379"/>
            <a:ext cx="14362011" cy="4293483"/>
          </a:xfrm>
          <a:prstGeom prst="rect">
            <a:avLst/>
          </a:prstGeom>
          <a:noFill/>
        </p:spPr>
        <p:txBody>
          <a:bodyPr wrap="square" rtlCol="0">
            <a:spAutoFit/>
          </a:bodyPr>
          <a:lstStyle/>
          <a:p>
            <a:r>
              <a:rPr lang="en-US" sz="4550" b="1" dirty="0"/>
              <a:t>MAKE GUIDES VISIBLE</a:t>
            </a:r>
          </a:p>
          <a:p>
            <a:r>
              <a:rPr lang="en-US" sz="4550" dirty="0"/>
              <a:t>Guides have been set up in the file to create visible boundaries to align elements as you make changes to the content (these will not show up when printed). If you do not see them upon first opening the file, you can make them visible by going to: View &gt; Guides &gt; Guides</a:t>
            </a:r>
          </a:p>
        </p:txBody>
      </p:sp>
      <p:sp>
        <p:nvSpPr>
          <p:cNvPr id="14" name="TextBox 13">
            <a:extLst>
              <a:ext uri="{FF2B5EF4-FFF2-40B4-BE49-F238E27FC236}">
                <a16:creationId xmlns:a16="http://schemas.microsoft.com/office/drawing/2014/main" id="{EF6E49C6-482C-9A43-A8A4-DA68D7041F04}"/>
              </a:ext>
            </a:extLst>
          </p:cNvPr>
          <p:cNvSpPr txBox="1"/>
          <p:nvPr/>
        </p:nvSpPr>
        <p:spPr>
          <a:xfrm>
            <a:off x="17244132" y="21061724"/>
            <a:ext cx="15971441" cy="2192908"/>
          </a:xfrm>
          <a:prstGeom prst="rect">
            <a:avLst/>
          </a:prstGeom>
          <a:noFill/>
        </p:spPr>
        <p:txBody>
          <a:bodyPr wrap="square" rtlCol="0">
            <a:spAutoFit/>
          </a:bodyPr>
          <a:lstStyle/>
          <a:p>
            <a:r>
              <a:rPr lang="en-US" sz="4550" b="1" dirty="0"/>
              <a:t>ADJUST CELL TO FIT TEXT LENGTH</a:t>
            </a:r>
          </a:p>
          <a:p>
            <a:r>
              <a:rPr lang="en-US" sz="4550" dirty="0"/>
              <a:t>With guides visible, copy and paste your own text, and adjust the borders or background shape of the cells to fit the new content. </a:t>
            </a:r>
          </a:p>
        </p:txBody>
      </p:sp>
      <p:sp>
        <p:nvSpPr>
          <p:cNvPr id="28" name="TextBox 27">
            <a:extLst>
              <a:ext uri="{FF2B5EF4-FFF2-40B4-BE49-F238E27FC236}">
                <a16:creationId xmlns:a16="http://schemas.microsoft.com/office/drawing/2014/main" id="{D58ED4A2-000D-4941-B35B-3341CD6372A7}"/>
              </a:ext>
            </a:extLst>
          </p:cNvPr>
          <p:cNvSpPr txBox="1"/>
          <p:nvPr/>
        </p:nvSpPr>
        <p:spPr>
          <a:xfrm>
            <a:off x="17244132" y="24765280"/>
            <a:ext cx="14211694" cy="2946961"/>
          </a:xfrm>
          <a:prstGeom prst="rect">
            <a:avLst/>
          </a:prstGeom>
          <a:noFill/>
        </p:spPr>
        <p:txBody>
          <a:bodyPr wrap="square" rtlCol="0">
            <a:spAutoFit/>
          </a:bodyPr>
          <a:lstStyle/>
          <a:p>
            <a:r>
              <a:rPr lang="en-US" sz="4550" b="1" dirty="0"/>
              <a:t>NOTE: </a:t>
            </a:r>
            <a:r>
              <a:rPr lang="en-US" sz="4550" dirty="0"/>
              <a:t>These templates include suggested headers for </a:t>
            </a:r>
            <a:r>
              <a:rPr lang="en-US" sz="4725" dirty="0"/>
              <a:t>cells (introduction, research goal, methods, etc), but</a:t>
            </a:r>
            <a:r>
              <a:rPr lang="en-US" sz="4550" dirty="0"/>
              <a:t> these are in no way strict guidelines, and can be changed according to what would be appropriate for your content.</a:t>
            </a:r>
          </a:p>
        </p:txBody>
      </p:sp>
      <p:sp>
        <p:nvSpPr>
          <p:cNvPr id="32" name="TextBox 31">
            <a:extLst>
              <a:ext uri="{FF2B5EF4-FFF2-40B4-BE49-F238E27FC236}">
                <a16:creationId xmlns:a16="http://schemas.microsoft.com/office/drawing/2014/main" id="{72B45564-B26D-824F-AE36-6EAC9AF54590}"/>
              </a:ext>
            </a:extLst>
          </p:cNvPr>
          <p:cNvSpPr txBox="1"/>
          <p:nvPr/>
        </p:nvSpPr>
        <p:spPr>
          <a:xfrm>
            <a:off x="14760277" y="14225380"/>
            <a:ext cx="13239751" cy="2192908"/>
          </a:xfrm>
          <a:prstGeom prst="rect">
            <a:avLst/>
          </a:prstGeom>
          <a:noFill/>
        </p:spPr>
        <p:txBody>
          <a:bodyPr wrap="square" rtlCol="0">
            <a:spAutoFit/>
          </a:bodyPr>
          <a:lstStyle/>
          <a:p>
            <a:r>
              <a:rPr lang="en-US" sz="4550" b="1" dirty="0"/>
              <a:t>NOTE:  </a:t>
            </a:r>
            <a:r>
              <a:rPr lang="en-US" sz="4550" dirty="0"/>
              <a:t>These guides might not show up if you are opening this up in an older version of powerpoint, update the software to utilize this feature in the file. </a:t>
            </a:r>
          </a:p>
        </p:txBody>
      </p:sp>
      <p:sp>
        <p:nvSpPr>
          <p:cNvPr id="33" name="TextBox 32">
            <a:extLst>
              <a:ext uri="{FF2B5EF4-FFF2-40B4-BE49-F238E27FC236}">
                <a16:creationId xmlns:a16="http://schemas.microsoft.com/office/drawing/2014/main" id="{AADE2769-A814-524A-AD96-A85A58B86C2E}"/>
              </a:ext>
            </a:extLst>
          </p:cNvPr>
          <p:cNvSpPr txBox="1"/>
          <p:nvPr/>
        </p:nvSpPr>
        <p:spPr>
          <a:xfrm>
            <a:off x="1428751" y="3305175"/>
            <a:ext cx="23380700" cy="1950534"/>
          </a:xfrm>
          <a:prstGeom prst="rect">
            <a:avLst/>
          </a:prstGeom>
          <a:noFill/>
        </p:spPr>
        <p:txBody>
          <a:bodyPr wrap="square" rtlCol="0">
            <a:spAutoFit/>
          </a:bodyPr>
          <a:lstStyle/>
          <a:p>
            <a:r>
              <a:rPr lang="en-US" sz="12075" b="1" dirty="0">
                <a:solidFill>
                  <a:srgbClr val="4A2366"/>
                </a:solidFill>
              </a:rPr>
              <a:t>EDITING BASICS</a:t>
            </a:r>
          </a:p>
        </p:txBody>
      </p:sp>
      <p:pic>
        <p:nvPicPr>
          <p:cNvPr id="4" name="Picture 3">
            <a:extLst>
              <a:ext uri="{FF2B5EF4-FFF2-40B4-BE49-F238E27FC236}">
                <a16:creationId xmlns:a16="http://schemas.microsoft.com/office/drawing/2014/main" id="{39DF25F1-8B3A-408D-B8E5-F7DE255AE988}"/>
              </a:ext>
            </a:extLst>
          </p:cNvPr>
          <p:cNvPicPr>
            <a:picLocks noChangeAspect="1"/>
          </p:cNvPicPr>
          <p:nvPr/>
        </p:nvPicPr>
        <p:blipFill rotWithShape="1">
          <a:blip r:embed="rId2"/>
          <a:srcRect l="12365" r="22815"/>
          <a:stretch/>
        </p:blipFill>
        <p:spPr>
          <a:xfrm>
            <a:off x="1543050" y="14911171"/>
            <a:ext cx="12458700" cy="7957587"/>
          </a:xfrm>
          <a:prstGeom prst="rect">
            <a:avLst/>
          </a:prstGeom>
        </p:spPr>
      </p:pic>
      <p:pic>
        <p:nvPicPr>
          <p:cNvPr id="5" name="Picture 4">
            <a:extLst>
              <a:ext uri="{FF2B5EF4-FFF2-40B4-BE49-F238E27FC236}">
                <a16:creationId xmlns:a16="http://schemas.microsoft.com/office/drawing/2014/main" id="{2181F607-5E77-4640-8DD2-A70AD72F008D}"/>
              </a:ext>
            </a:extLst>
          </p:cNvPr>
          <p:cNvPicPr>
            <a:picLocks noChangeAspect="1"/>
          </p:cNvPicPr>
          <p:nvPr/>
        </p:nvPicPr>
        <p:blipFill>
          <a:blip r:embed="rId3"/>
          <a:stretch>
            <a:fillRect/>
          </a:stretch>
        </p:blipFill>
        <p:spPr>
          <a:xfrm>
            <a:off x="2381241" y="16459200"/>
            <a:ext cx="1804572" cy="1914310"/>
          </a:xfrm>
          <a:prstGeom prst="rect">
            <a:avLst/>
          </a:prstGeom>
        </p:spPr>
      </p:pic>
    </p:spTree>
    <p:extLst>
      <p:ext uri="{BB962C8B-B14F-4D97-AF65-F5344CB8AC3E}">
        <p14:creationId xmlns:p14="http://schemas.microsoft.com/office/powerpoint/2010/main" val="12331938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A383F541-946D-D243-A427-A19CCEAE5721}"/>
              </a:ext>
            </a:extLst>
          </p:cNvPr>
          <p:cNvSpPr/>
          <p:nvPr/>
        </p:nvSpPr>
        <p:spPr>
          <a:xfrm>
            <a:off x="1029296" y="8458201"/>
            <a:ext cx="8428831" cy="6810729"/>
          </a:xfrm>
          <a:prstGeom prst="roundRect">
            <a:avLst>
              <a:gd name="adj" fmla="val 7577"/>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9" name="Rounded Rectangle 28">
            <a:extLst>
              <a:ext uri="{FF2B5EF4-FFF2-40B4-BE49-F238E27FC236}">
                <a16:creationId xmlns:a16="http://schemas.microsoft.com/office/drawing/2014/main" id="{5C11B6D1-1527-3346-87C7-47EBD5A34BD0}"/>
              </a:ext>
            </a:extLst>
          </p:cNvPr>
          <p:cNvSpPr/>
          <p:nvPr/>
        </p:nvSpPr>
        <p:spPr>
          <a:xfrm>
            <a:off x="1029296" y="15768638"/>
            <a:ext cx="8428831" cy="3283480"/>
          </a:xfrm>
          <a:prstGeom prst="roundRect">
            <a:avLst>
              <a:gd name="adj" fmla="val 15908"/>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51F871C-9A06-BE4E-BC12-0BB7624C01BD}"/>
              </a:ext>
            </a:extLst>
          </p:cNvPr>
          <p:cNvSpPr/>
          <p:nvPr/>
        </p:nvSpPr>
        <p:spPr>
          <a:xfrm>
            <a:off x="1029296" y="19507198"/>
            <a:ext cx="8428831" cy="12538365"/>
          </a:xfrm>
          <a:prstGeom prst="roundRect">
            <a:avLst>
              <a:gd name="adj" fmla="val 6325"/>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B75AC27A-FBCD-EE48-B6FE-09E481A25925}"/>
              </a:ext>
            </a:extLst>
          </p:cNvPr>
          <p:cNvSpPr/>
          <p:nvPr/>
        </p:nvSpPr>
        <p:spPr>
          <a:xfrm>
            <a:off x="10315179" y="8458200"/>
            <a:ext cx="17745274" cy="23587363"/>
          </a:xfrm>
          <a:prstGeom prst="roundRect">
            <a:avLst>
              <a:gd name="adj" fmla="val 2821"/>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D4101E1B-E32F-CD46-8DA1-E347D7B6FDAB}"/>
              </a:ext>
            </a:extLst>
          </p:cNvPr>
          <p:cNvSpPr/>
          <p:nvPr/>
        </p:nvSpPr>
        <p:spPr>
          <a:xfrm>
            <a:off x="28917504" y="8458200"/>
            <a:ext cx="8458001" cy="13193449"/>
          </a:xfrm>
          <a:prstGeom prst="roundRect">
            <a:avLst>
              <a:gd name="adj" fmla="val 6326"/>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FE32572D-75C4-8340-B97D-5BB931331AB9}"/>
              </a:ext>
            </a:extLst>
          </p:cNvPr>
          <p:cNvSpPr/>
          <p:nvPr/>
        </p:nvSpPr>
        <p:spPr>
          <a:xfrm>
            <a:off x="28917502" y="22114669"/>
            <a:ext cx="8458002" cy="4299480"/>
          </a:xfrm>
          <a:prstGeom prst="roundRect">
            <a:avLst>
              <a:gd name="adj" fmla="val 11553"/>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FF40C643-D9D9-8442-BE36-0266166A6CEE}"/>
              </a:ext>
            </a:extLst>
          </p:cNvPr>
          <p:cNvSpPr/>
          <p:nvPr/>
        </p:nvSpPr>
        <p:spPr>
          <a:xfrm>
            <a:off x="28917501" y="26877168"/>
            <a:ext cx="8458003" cy="5167313"/>
          </a:xfrm>
          <a:prstGeom prst="roundRect">
            <a:avLst>
              <a:gd name="adj" fmla="val 10224"/>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32845" y="23505054"/>
            <a:ext cx="7594004"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32845" y="28283429"/>
            <a:ext cx="7594004"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8" name="TextBox 27">
            <a:extLst>
              <a:ext uri="{FF2B5EF4-FFF2-40B4-BE49-F238E27FC236}">
                <a16:creationId xmlns:a16="http://schemas.microsoft.com/office/drawing/2014/main" id="{BAA311BD-8E8A-214F-87E0-EF96785B9B94}"/>
              </a:ext>
            </a:extLst>
          </p:cNvPr>
          <p:cNvSpPr txBox="1"/>
          <p:nvPr/>
        </p:nvSpPr>
        <p:spPr>
          <a:xfrm>
            <a:off x="1578506" y="8664636"/>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Introduction</a:t>
            </a:r>
          </a:p>
        </p:txBody>
      </p:sp>
      <p:sp>
        <p:nvSpPr>
          <p:cNvPr id="30" name="TextBox 29">
            <a:extLst>
              <a:ext uri="{FF2B5EF4-FFF2-40B4-BE49-F238E27FC236}">
                <a16:creationId xmlns:a16="http://schemas.microsoft.com/office/drawing/2014/main" id="{2EB97797-2993-C44F-AC41-2516A998B026}"/>
              </a:ext>
            </a:extLst>
          </p:cNvPr>
          <p:cNvSpPr txBox="1"/>
          <p:nvPr/>
        </p:nvSpPr>
        <p:spPr>
          <a:xfrm>
            <a:off x="1578506" y="15975074"/>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Research Goal</a:t>
            </a:r>
          </a:p>
        </p:txBody>
      </p:sp>
      <p:sp>
        <p:nvSpPr>
          <p:cNvPr id="32" name="TextBox 31">
            <a:extLst>
              <a:ext uri="{FF2B5EF4-FFF2-40B4-BE49-F238E27FC236}">
                <a16:creationId xmlns:a16="http://schemas.microsoft.com/office/drawing/2014/main" id="{6935B1F8-8DC1-3345-B6F2-EFBF3560F7F7}"/>
              </a:ext>
            </a:extLst>
          </p:cNvPr>
          <p:cNvSpPr txBox="1"/>
          <p:nvPr/>
        </p:nvSpPr>
        <p:spPr>
          <a:xfrm>
            <a:off x="1578506" y="19713636"/>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Methods</a:t>
            </a:r>
          </a:p>
        </p:txBody>
      </p:sp>
      <p:sp>
        <p:nvSpPr>
          <p:cNvPr id="34" name="TextBox 33">
            <a:extLst>
              <a:ext uri="{FF2B5EF4-FFF2-40B4-BE49-F238E27FC236}">
                <a16:creationId xmlns:a16="http://schemas.microsoft.com/office/drawing/2014/main" id="{BFD6DE6E-AA3D-484A-AC53-DB30718BA456}"/>
              </a:ext>
            </a:extLst>
          </p:cNvPr>
          <p:cNvSpPr txBox="1"/>
          <p:nvPr/>
        </p:nvSpPr>
        <p:spPr>
          <a:xfrm>
            <a:off x="10830521" y="8664636"/>
            <a:ext cx="7423349"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Figures and Results</a:t>
            </a:r>
          </a:p>
        </p:txBody>
      </p:sp>
      <p:sp>
        <p:nvSpPr>
          <p:cNvPr id="36" name="TextBox 35">
            <a:extLst>
              <a:ext uri="{FF2B5EF4-FFF2-40B4-BE49-F238E27FC236}">
                <a16:creationId xmlns:a16="http://schemas.microsoft.com/office/drawing/2014/main" id="{CEACD681-CF34-164E-8700-8D8876E95374}"/>
              </a:ext>
            </a:extLst>
          </p:cNvPr>
          <p:cNvSpPr txBox="1"/>
          <p:nvPr/>
        </p:nvSpPr>
        <p:spPr>
          <a:xfrm>
            <a:off x="29464597" y="8664636"/>
            <a:ext cx="688677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Conclusion</a:t>
            </a:r>
          </a:p>
        </p:txBody>
      </p:sp>
      <p:sp>
        <p:nvSpPr>
          <p:cNvPr id="38" name="TextBox 37">
            <a:extLst>
              <a:ext uri="{FF2B5EF4-FFF2-40B4-BE49-F238E27FC236}">
                <a16:creationId xmlns:a16="http://schemas.microsoft.com/office/drawing/2014/main" id="{CA54FB6C-AD20-9443-B006-93DDABE0A2D6}"/>
              </a:ext>
            </a:extLst>
          </p:cNvPr>
          <p:cNvSpPr txBox="1"/>
          <p:nvPr/>
        </p:nvSpPr>
        <p:spPr>
          <a:xfrm>
            <a:off x="29432845" y="22321104"/>
            <a:ext cx="688677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Acknowledgments</a:t>
            </a:r>
          </a:p>
        </p:txBody>
      </p:sp>
      <p:sp>
        <p:nvSpPr>
          <p:cNvPr id="40" name="TextBox 39">
            <a:extLst>
              <a:ext uri="{FF2B5EF4-FFF2-40B4-BE49-F238E27FC236}">
                <a16:creationId xmlns:a16="http://schemas.microsoft.com/office/drawing/2014/main" id="{69598B29-010B-B54F-90AF-8B096193A351}"/>
              </a:ext>
            </a:extLst>
          </p:cNvPr>
          <p:cNvSpPr txBox="1"/>
          <p:nvPr/>
        </p:nvSpPr>
        <p:spPr>
          <a:xfrm>
            <a:off x="29432845" y="27083605"/>
            <a:ext cx="688677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References</a:t>
            </a:r>
          </a:p>
        </p:txBody>
      </p:sp>
      <p:sp>
        <p:nvSpPr>
          <p:cNvPr id="50" name="TextBox 49">
            <a:extLst>
              <a:ext uri="{FF2B5EF4-FFF2-40B4-BE49-F238E27FC236}">
                <a16:creationId xmlns:a16="http://schemas.microsoft.com/office/drawing/2014/main" id="{3B2E6F76-CEF9-DE4C-A7DF-0EB7ED73ACBD}"/>
              </a:ext>
            </a:extLst>
          </p:cNvPr>
          <p:cNvSpPr txBox="1"/>
          <p:nvPr/>
        </p:nvSpPr>
        <p:spPr>
          <a:xfrm>
            <a:off x="1543249" y="9815513"/>
            <a:ext cx="7536956"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a:t>
            </a:r>
          </a:p>
        </p:txBody>
      </p:sp>
      <p:sp>
        <p:nvSpPr>
          <p:cNvPr id="51" name="TextBox 50">
            <a:extLst>
              <a:ext uri="{FF2B5EF4-FFF2-40B4-BE49-F238E27FC236}">
                <a16:creationId xmlns:a16="http://schemas.microsoft.com/office/drawing/2014/main" id="{A2F8A423-ACC6-4D4B-8970-07C7C49B0DCE}"/>
              </a:ext>
            </a:extLst>
          </p:cNvPr>
          <p:cNvSpPr txBox="1"/>
          <p:nvPr/>
        </p:nvSpPr>
        <p:spPr>
          <a:xfrm>
            <a:off x="1543249" y="17138212"/>
            <a:ext cx="753695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p:txBody>
      </p:sp>
      <p:sp>
        <p:nvSpPr>
          <p:cNvPr id="52" name="TextBox 51">
            <a:extLst>
              <a:ext uri="{FF2B5EF4-FFF2-40B4-BE49-F238E27FC236}">
                <a16:creationId xmlns:a16="http://schemas.microsoft.com/office/drawing/2014/main" id="{032A97E9-12F0-1349-9D19-B28EC442E20E}"/>
              </a:ext>
            </a:extLst>
          </p:cNvPr>
          <p:cNvSpPr txBox="1"/>
          <p:nvPr/>
        </p:nvSpPr>
        <p:spPr>
          <a:xfrm>
            <a:off x="1543249" y="20921400"/>
            <a:ext cx="7536956"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a:t>
            </a:r>
          </a:p>
        </p:txBody>
      </p:sp>
      <p:sp>
        <p:nvSpPr>
          <p:cNvPr id="53" name="TextBox 52">
            <a:extLst>
              <a:ext uri="{FF2B5EF4-FFF2-40B4-BE49-F238E27FC236}">
                <a16:creationId xmlns:a16="http://schemas.microsoft.com/office/drawing/2014/main" id="{E0D64AF0-EF79-054E-BBA1-29AC3271E1CB}"/>
              </a:ext>
            </a:extLst>
          </p:cNvPr>
          <p:cNvSpPr txBox="1"/>
          <p:nvPr/>
        </p:nvSpPr>
        <p:spPr>
          <a:xfrm>
            <a:off x="29413204" y="19036259"/>
            <a:ext cx="7613645" cy="18883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a:t>
            </a:r>
          </a:p>
        </p:txBody>
      </p:sp>
      <p:sp>
        <p:nvSpPr>
          <p:cNvPr id="54" name="Rectangle 53">
            <a:extLst>
              <a:ext uri="{FF2B5EF4-FFF2-40B4-BE49-F238E27FC236}">
                <a16:creationId xmlns:a16="http://schemas.microsoft.com/office/drawing/2014/main" id="{684745DF-ED87-7244-882C-07110EB3F6C6}"/>
              </a:ext>
            </a:extLst>
          </p:cNvPr>
          <p:cNvSpPr/>
          <p:nvPr/>
        </p:nvSpPr>
        <p:spPr>
          <a:xfrm>
            <a:off x="10830523" y="19327405"/>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5" name="Rectangle 54">
            <a:extLst>
              <a:ext uri="{FF2B5EF4-FFF2-40B4-BE49-F238E27FC236}">
                <a16:creationId xmlns:a16="http://schemas.microsoft.com/office/drawing/2014/main" id="{1D3A8A90-4DCF-EA41-B7AE-57F04988543B}"/>
              </a:ext>
            </a:extLst>
          </p:cNvPr>
          <p:cNvSpPr/>
          <p:nvPr/>
        </p:nvSpPr>
        <p:spPr>
          <a:xfrm>
            <a:off x="16683106" y="19327405"/>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Rectangle 55">
            <a:extLst>
              <a:ext uri="{FF2B5EF4-FFF2-40B4-BE49-F238E27FC236}">
                <a16:creationId xmlns:a16="http://schemas.microsoft.com/office/drawing/2014/main" id="{CD97FC3E-5F4F-B842-8000-9D0B5766D8FD}"/>
              </a:ext>
            </a:extLst>
          </p:cNvPr>
          <p:cNvSpPr/>
          <p:nvPr/>
        </p:nvSpPr>
        <p:spPr>
          <a:xfrm>
            <a:off x="10830522" y="26912105"/>
            <a:ext cx="16715976" cy="443158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7" name="Rectangle 56">
            <a:extLst>
              <a:ext uri="{FF2B5EF4-FFF2-40B4-BE49-F238E27FC236}">
                <a16:creationId xmlns:a16="http://schemas.microsoft.com/office/drawing/2014/main" id="{774D3BDD-5D52-8A40-A248-754371A95DB2}"/>
              </a:ext>
            </a:extLst>
          </p:cNvPr>
          <p:cNvSpPr/>
          <p:nvPr/>
        </p:nvSpPr>
        <p:spPr>
          <a:xfrm>
            <a:off x="22535690" y="19327405"/>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TextBox 57">
            <a:extLst>
              <a:ext uri="{FF2B5EF4-FFF2-40B4-BE49-F238E27FC236}">
                <a16:creationId xmlns:a16="http://schemas.microsoft.com/office/drawing/2014/main" id="{B68F6B71-209F-4E47-A903-6A33D273AAAB}"/>
              </a:ext>
            </a:extLst>
          </p:cNvPr>
          <p:cNvSpPr txBox="1"/>
          <p:nvPr/>
        </p:nvSpPr>
        <p:spPr>
          <a:xfrm>
            <a:off x="10830521" y="22906651"/>
            <a:ext cx="16893874" cy="368434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p:txBody>
      </p:sp>
      <p:sp>
        <p:nvSpPr>
          <p:cNvPr id="59" name="Rectangle 58">
            <a:extLst>
              <a:ext uri="{FF2B5EF4-FFF2-40B4-BE49-F238E27FC236}">
                <a16:creationId xmlns:a16="http://schemas.microsoft.com/office/drawing/2014/main" id="{B6B9B497-279A-C54B-B7D4-1BE082178B69}"/>
              </a:ext>
            </a:extLst>
          </p:cNvPr>
          <p:cNvSpPr/>
          <p:nvPr/>
        </p:nvSpPr>
        <p:spPr>
          <a:xfrm>
            <a:off x="1543249" y="23490339"/>
            <a:ext cx="7400925" cy="775903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4E59E600-CB65-B149-A98D-AB54D4AA18E0}"/>
              </a:ext>
            </a:extLst>
          </p:cNvPr>
          <p:cNvSpPr/>
          <p:nvPr/>
        </p:nvSpPr>
        <p:spPr>
          <a:xfrm>
            <a:off x="29432844" y="9994108"/>
            <a:ext cx="7428707" cy="85791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F1A91397-2794-D24B-BA7C-EAB93D868BA1}"/>
              </a:ext>
            </a:extLst>
          </p:cNvPr>
          <p:cNvSpPr/>
          <p:nvPr/>
        </p:nvSpPr>
        <p:spPr>
          <a:xfrm>
            <a:off x="10830521" y="9994106"/>
            <a:ext cx="16715976" cy="863142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1" name="TextBox 40">
            <a:extLst>
              <a:ext uri="{FF2B5EF4-FFF2-40B4-BE49-F238E27FC236}">
                <a16:creationId xmlns:a16="http://schemas.microsoft.com/office/drawing/2014/main" id="{D8A6CC82-6659-7242-A89A-2B5343DA2384}"/>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264881C9-CB2B-194F-961B-FB2B9280FCB4}"/>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7" name="Rectangle 46">
            <a:extLst>
              <a:ext uri="{FF2B5EF4-FFF2-40B4-BE49-F238E27FC236}">
                <a16:creationId xmlns:a16="http://schemas.microsoft.com/office/drawing/2014/main" id="{AAC5A347-CB5A-9447-90BC-E7D58A37A1DF}"/>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8" name="Oval 47">
            <a:extLst>
              <a:ext uri="{FF2B5EF4-FFF2-40B4-BE49-F238E27FC236}">
                <a16:creationId xmlns:a16="http://schemas.microsoft.com/office/drawing/2014/main" id="{82A428DD-322E-9E4F-9C57-7032489B5C74}"/>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3" name="Picture 42">
            <a:extLst>
              <a:ext uri="{FF2B5EF4-FFF2-40B4-BE49-F238E27FC236}">
                <a16:creationId xmlns:a16="http://schemas.microsoft.com/office/drawing/2014/main" id="{F1424EDA-F5B0-4FBD-A465-2B07963FCD4F}"/>
              </a:ext>
            </a:extLst>
          </p:cNvPr>
          <p:cNvPicPr>
            <a:picLocks noChangeAspect="1"/>
          </p:cNvPicPr>
          <p:nvPr/>
        </p:nvPicPr>
        <p:blipFill>
          <a:blip r:embed="rId2"/>
          <a:stretch>
            <a:fillRect/>
          </a:stretch>
        </p:blipFill>
        <p:spPr>
          <a:xfrm>
            <a:off x="25946298" y="3163718"/>
            <a:ext cx="9394750" cy="1896020"/>
          </a:xfrm>
          <a:prstGeom prst="rect">
            <a:avLst/>
          </a:prstGeom>
        </p:spPr>
      </p:pic>
    </p:spTree>
    <p:extLst>
      <p:ext uri="{BB962C8B-B14F-4D97-AF65-F5344CB8AC3E}">
        <p14:creationId xmlns:p14="http://schemas.microsoft.com/office/powerpoint/2010/main" val="4150660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a:extLst>
              <a:ext uri="{FF2B5EF4-FFF2-40B4-BE49-F238E27FC236}">
                <a16:creationId xmlns:a16="http://schemas.microsoft.com/office/drawing/2014/main" id="{82A376D1-ABE3-AC49-9A0F-F6C01455609D}"/>
              </a:ext>
            </a:extLst>
          </p:cNvPr>
          <p:cNvSpPr/>
          <p:nvPr/>
        </p:nvSpPr>
        <p:spPr>
          <a:xfrm>
            <a:off x="1029296" y="8458201"/>
            <a:ext cx="8428831" cy="18286537"/>
          </a:xfrm>
          <a:prstGeom prst="roundRect">
            <a:avLst>
              <a:gd name="adj" fmla="val 6117"/>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1DE9566-7971-0842-853A-DE74406291AB}"/>
              </a:ext>
            </a:extLst>
          </p:cNvPr>
          <p:cNvSpPr/>
          <p:nvPr/>
        </p:nvSpPr>
        <p:spPr>
          <a:xfrm>
            <a:off x="1029296" y="27164791"/>
            <a:ext cx="8428831" cy="4823545"/>
          </a:xfrm>
          <a:prstGeom prst="roundRect">
            <a:avLst>
              <a:gd name="adj" fmla="val 10857"/>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67746259-ED08-D544-A85A-971F14A37476}"/>
              </a:ext>
            </a:extLst>
          </p:cNvPr>
          <p:cNvSpPr/>
          <p:nvPr/>
        </p:nvSpPr>
        <p:spPr>
          <a:xfrm>
            <a:off x="10301287" y="8458202"/>
            <a:ext cx="17816116" cy="7304125"/>
          </a:xfrm>
          <a:prstGeom prst="roundRect">
            <a:avLst>
              <a:gd name="adj" fmla="val 10006"/>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F26E6A80-1468-1C4F-A989-00B779C5FFD7}"/>
              </a:ext>
            </a:extLst>
          </p:cNvPr>
          <p:cNvSpPr/>
          <p:nvPr/>
        </p:nvSpPr>
        <p:spPr>
          <a:xfrm>
            <a:off x="10375203" y="16193705"/>
            <a:ext cx="8470504" cy="15880290"/>
          </a:xfrm>
          <a:prstGeom prst="roundRect">
            <a:avLst>
              <a:gd name="adj" fmla="val 5912"/>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219FC474-1D79-EF48-ABD8-8EABA72FFED7}"/>
              </a:ext>
            </a:extLst>
          </p:cNvPr>
          <p:cNvSpPr/>
          <p:nvPr/>
        </p:nvSpPr>
        <p:spPr>
          <a:xfrm>
            <a:off x="19691050" y="16193705"/>
            <a:ext cx="8486379" cy="15880290"/>
          </a:xfrm>
          <a:prstGeom prst="roundRect">
            <a:avLst>
              <a:gd name="adj" fmla="val 6325"/>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4F96B770-9114-8C4B-81EE-AEE4851F7F70}"/>
              </a:ext>
            </a:extLst>
          </p:cNvPr>
          <p:cNvSpPr/>
          <p:nvPr/>
        </p:nvSpPr>
        <p:spPr>
          <a:xfrm>
            <a:off x="28917503" y="8458201"/>
            <a:ext cx="8458003" cy="13126640"/>
          </a:xfrm>
          <a:prstGeom prst="roundRect">
            <a:avLst>
              <a:gd name="adj" fmla="val 6328"/>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59EC1AFA-C500-264C-9367-620673D989C7}"/>
              </a:ext>
            </a:extLst>
          </p:cNvPr>
          <p:cNvSpPr/>
          <p:nvPr/>
        </p:nvSpPr>
        <p:spPr>
          <a:xfrm>
            <a:off x="28962747" y="21995681"/>
            <a:ext cx="8458003" cy="4323291"/>
          </a:xfrm>
          <a:prstGeom prst="roundRect">
            <a:avLst>
              <a:gd name="adj" fmla="val 11136"/>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C94D4D0-1A70-4F44-B755-4CAFFC3CE3B1}"/>
              </a:ext>
            </a:extLst>
          </p:cNvPr>
          <p:cNvSpPr/>
          <p:nvPr/>
        </p:nvSpPr>
        <p:spPr>
          <a:xfrm>
            <a:off x="28962747" y="26781993"/>
            <a:ext cx="8458003" cy="5167311"/>
          </a:xfrm>
          <a:prstGeom prst="roundRect">
            <a:avLst>
              <a:gd name="adj" fmla="val 10224"/>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78090" y="23409879"/>
            <a:ext cx="7594004"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78090" y="28188253"/>
            <a:ext cx="7594004"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30" name="TextBox 29">
            <a:extLst>
              <a:ext uri="{FF2B5EF4-FFF2-40B4-BE49-F238E27FC236}">
                <a16:creationId xmlns:a16="http://schemas.microsoft.com/office/drawing/2014/main" id="{9375E96C-7B58-FD4E-972D-71A9A4A81893}"/>
              </a:ext>
            </a:extLst>
          </p:cNvPr>
          <p:cNvSpPr txBox="1"/>
          <p:nvPr/>
        </p:nvSpPr>
        <p:spPr>
          <a:xfrm>
            <a:off x="1592726" y="8664636"/>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Introduction</a:t>
            </a:r>
          </a:p>
        </p:txBody>
      </p:sp>
      <p:sp>
        <p:nvSpPr>
          <p:cNvPr id="32" name="TextBox 31">
            <a:extLst>
              <a:ext uri="{FF2B5EF4-FFF2-40B4-BE49-F238E27FC236}">
                <a16:creationId xmlns:a16="http://schemas.microsoft.com/office/drawing/2014/main" id="{7BF4A075-105D-984B-94C5-39A128B27A95}"/>
              </a:ext>
            </a:extLst>
          </p:cNvPr>
          <p:cNvSpPr txBox="1"/>
          <p:nvPr/>
        </p:nvSpPr>
        <p:spPr>
          <a:xfrm>
            <a:off x="1592726" y="27371226"/>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Research Goal</a:t>
            </a:r>
          </a:p>
        </p:txBody>
      </p:sp>
      <p:sp>
        <p:nvSpPr>
          <p:cNvPr id="34" name="TextBox 33">
            <a:extLst>
              <a:ext uri="{FF2B5EF4-FFF2-40B4-BE49-F238E27FC236}">
                <a16:creationId xmlns:a16="http://schemas.microsoft.com/office/drawing/2014/main" id="{9DBA06A1-C0E8-354D-8494-CF6D551CA90B}"/>
              </a:ext>
            </a:extLst>
          </p:cNvPr>
          <p:cNvSpPr txBox="1"/>
          <p:nvPr/>
        </p:nvSpPr>
        <p:spPr>
          <a:xfrm>
            <a:off x="10830521" y="8664636"/>
            <a:ext cx="7345083"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7597AB99-2E8A-C449-AB41-FBD59A85CEAE}"/>
              </a:ext>
            </a:extLst>
          </p:cNvPr>
          <p:cNvSpPr txBox="1"/>
          <p:nvPr/>
        </p:nvSpPr>
        <p:spPr>
          <a:xfrm>
            <a:off x="10890546" y="16400140"/>
            <a:ext cx="7423350"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Figures</a:t>
            </a:r>
          </a:p>
        </p:txBody>
      </p:sp>
      <p:sp>
        <p:nvSpPr>
          <p:cNvPr id="38" name="TextBox 37">
            <a:extLst>
              <a:ext uri="{FF2B5EF4-FFF2-40B4-BE49-F238E27FC236}">
                <a16:creationId xmlns:a16="http://schemas.microsoft.com/office/drawing/2014/main" id="{E4DE57B8-2814-6A4B-B0A9-826F7041EFB0}"/>
              </a:ext>
            </a:extLst>
          </p:cNvPr>
          <p:cNvSpPr txBox="1"/>
          <p:nvPr/>
        </p:nvSpPr>
        <p:spPr>
          <a:xfrm>
            <a:off x="20214925" y="16400140"/>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Results</a:t>
            </a:r>
          </a:p>
        </p:txBody>
      </p:sp>
      <p:sp>
        <p:nvSpPr>
          <p:cNvPr id="40" name="TextBox 39">
            <a:extLst>
              <a:ext uri="{FF2B5EF4-FFF2-40B4-BE49-F238E27FC236}">
                <a16:creationId xmlns:a16="http://schemas.microsoft.com/office/drawing/2014/main" id="{5C965D9B-9D02-544C-BC10-4B92AAAEE432}"/>
              </a:ext>
            </a:extLst>
          </p:cNvPr>
          <p:cNvSpPr txBox="1"/>
          <p:nvPr/>
        </p:nvSpPr>
        <p:spPr>
          <a:xfrm>
            <a:off x="29432846" y="8664636"/>
            <a:ext cx="691852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Conclusion</a:t>
            </a:r>
          </a:p>
        </p:txBody>
      </p:sp>
      <p:sp>
        <p:nvSpPr>
          <p:cNvPr id="42" name="TextBox 41">
            <a:extLst>
              <a:ext uri="{FF2B5EF4-FFF2-40B4-BE49-F238E27FC236}">
                <a16:creationId xmlns:a16="http://schemas.microsoft.com/office/drawing/2014/main" id="{5900A203-626C-C349-B614-98A94635BFF0}"/>
              </a:ext>
            </a:extLst>
          </p:cNvPr>
          <p:cNvSpPr txBox="1"/>
          <p:nvPr/>
        </p:nvSpPr>
        <p:spPr>
          <a:xfrm>
            <a:off x="29478090" y="22202116"/>
            <a:ext cx="691852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Acknowledgments</a:t>
            </a:r>
          </a:p>
        </p:txBody>
      </p:sp>
      <p:sp>
        <p:nvSpPr>
          <p:cNvPr id="44" name="TextBox 43">
            <a:extLst>
              <a:ext uri="{FF2B5EF4-FFF2-40B4-BE49-F238E27FC236}">
                <a16:creationId xmlns:a16="http://schemas.microsoft.com/office/drawing/2014/main" id="{F27E451E-3BB2-1245-8E12-679E8CFB2E62}"/>
              </a:ext>
            </a:extLst>
          </p:cNvPr>
          <p:cNvSpPr txBox="1"/>
          <p:nvPr/>
        </p:nvSpPr>
        <p:spPr>
          <a:xfrm>
            <a:off x="29478090" y="26988429"/>
            <a:ext cx="691852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References</a:t>
            </a:r>
          </a:p>
        </p:txBody>
      </p:sp>
      <p:sp>
        <p:nvSpPr>
          <p:cNvPr id="54" name="TextBox 53">
            <a:extLst>
              <a:ext uri="{FF2B5EF4-FFF2-40B4-BE49-F238E27FC236}">
                <a16:creationId xmlns:a16="http://schemas.microsoft.com/office/drawing/2014/main" id="{89B56ECB-DE6A-0B4B-B894-1EA3B80204DB}"/>
              </a:ext>
            </a:extLst>
          </p:cNvPr>
          <p:cNvSpPr txBox="1"/>
          <p:nvPr/>
        </p:nvSpPr>
        <p:spPr>
          <a:xfrm>
            <a:off x="1551001" y="9815514"/>
            <a:ext cx="7531675"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p:txBody>
      </p:sp>
      <p:sp>
        <p:nvSpPr>
          <p:cNvPr id="55" name="TextBox 54">
            <a:extLst>
              <a:ext uri="{FF2B5EF4-FFF2-40B4-BE49-F238E27FC236}">
                <a16:creationId xmlns:a16="http://schemas.microsoft.com/office/drawing/2014/main" id="{25616931-367F-6843-B939-7E7FF54C09BC}"/>
              </a:ext>
            </a:extLst>
          </p:cNvPr>
          <p:cNvSpPr txBox="1"/>
          <p:nvPr/>
        </p:nvSpPr>
        <p:spPr>
          <a:xfrm>
            <a:off x="1551002" y="28556873"/>
            <a:ext cx="7531675"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a:p>
            <a:r>
              <a:rPr lang="en-US" sz="2334" dirty="0">
                <a:latin typeface="Arial" panose="020B0604020202020204" pitchFamily="34" charset="0"/>
                <a:cs typeface="Arial" panose="020B0604020202020204" pitchFamily="34" charset="0"/>
              </a:rPr>
              <a:t>Ugiatempore evenis rae doluptatum fugiam earchitiam dit, tempe</a:t>
            </a:r>
          </a:p>
        </p:txBody>
      </p:sp>
      <p:sp>
        <p:nvSpPr>
          <p:cNvPr id="56" name="TextBox 55">
            <a:extLst>
              <a:ext uri="{FF2B5EF4-FFF2-40B4-BE49-F238E27FC236}">
                <a16:creationId xmlns:a16="http://schemas.microsoft.com/office/drawing/2014/main" id="{1F86FC8C-2F77-2048-B5DB-14E73BE1DE51}"/>
              </a:ext>
            </a:extLst>
          </p:cNvPr>
          <p:cNvSpPr txBox="1"/>
          <p:nvPr/>
        </p:nvSpPr>
        <p:spPr>
          <a:xfrm>
            <a:off x="29330378" y="18250176"/>
            <a:ext cx="76322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57" name="TextBox 56">
            <a:extLst>
              <a:ext uri="{FF2B5EF4-FFF2-40B4-BE49-F238E27FC236}">
                <a16:creationId xmlns:a16="http://schemas.microsoft.com/office/drawing/2014/main" id="{15BF68CC-973D-0A43-9FE2-18FBCF601D00}"/>
              </a:ext>
            </a:extLst>
          </p:cNvPr>
          <p:cNvSpPr txBox="1"/>
          <p:nvPr/>
        </p:nvSpPr>
        <p:spPr>
          <a:xfrm>
            <a:off x="10890546" y="17597112"/>
            <a:ext cx="753456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p:txBody>
      </p:sp>
      <p:sp>
        <p:nvSpPr>
          <p:cNvPr id="58" name="TextBox 57">
            <a:extLst>
              <a:ext uri="{FF2B5EF4-FFF2-40B4-BE49-F238E27FC236}">
                <a16:creationId xmlns:a16="http://schemas.microsoft.com/office/drawing/2014/main" id="{1E6002FA-8AD5-FB46-8F76-5518A7E99377}"/>
              </a:ext>
            </a:extLst>
          </p:cNvPr>
          <p:cNvSpPr txBox="1"/>
          <p:nvPr/>
        </p:nvSpPr>
        <p:spPr>
          <a:xfrm>
            <a:off x="20205599" y="26439791"/>
            <a:ext cx="7560214"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 sam quodit quaerumquiam ex eatquid eliqui dolupta tiatiumet et voluptae sequi consent, occusa inciend itatqui tem quis idest iligenti dolesti nvenda que comnient que nessi sandianis con et adi sit, occum fugiaestibea doloris ut quaspic tem licidita voluptatus ent eos res dolorescimus doloreptur, erem dignatist, </a:t>
            </a:r>
          </a:p>
        </p:txBody>
      </p:sp>
      <p:sp>
        <p:nvSpPr>
          <p:cNvPr id="59" name="Rectangle 58">
            <a:extLst>
              <a:ext uri="{FF2B5EF4-FFF2-40B4-BE49-F238E27FC236}">
                <a16:creationId xmlns:a16="http://schemas.microsoft.com/office/drawing/2014/main" id="{6DF3BF73-C1AE-804F-B0D5-B9972CEF1B8D}"/>
              </a:ext>
            </a:extLst>
          </p:cNvPr>
          <p:cNvSpPr/>
          <p:nvPr/>
        </p:nvSpPr>
        <p:spPr>
          <a:xfrm>
            <a:off x="10890546" y="20629435"/>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51C2D38C-9CB3-6541-AA87-A7097FB8EEBF}"/>
              </a:ext>
            </a:extLst>
          </p:cNvPr>
          <p:cNvSpPr/>
          <p:nvPr/>
        </p:nvSpPr>
        <p:spPr>
          <a:xfrm>
            <a:off x="20205599" y="17672726"/>
            <a:ext cx="7400925" cy="851102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84FE014F-6349-9646-AB31-96404817ADAF}"/>
              </a:ext>
            </a:extLst>
          </p:cNvPr>
          <p:cNvSpPr/>
          <p:nvPr/>
        </p:nvSpPr>
        <p:spPr>
          <a:xfrm>
            <a:off x="1551001" y="17771383"/>
            <a:ext cx="7400925" cy="84123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12F976DC-A3A8-E14D-8A4A-19F3DC879C8B}"/>
              </a:ext>
            </a:extLst>
          </p:cNvPr>
          <p:cNvSpPr/>
          <p:nvPr/>
        </p:nvSpPr>
        <p:spPr>
          <a:xfrm>
            <a:off x="29432846" y="9995131"/>
            <a:ext cx="7428706" cy="779202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CA992500-D1DB-3246-B830-29A211F858E7}"/>
              </a:ext>
            </a:extLst>
          </p:cNvPr>
          <p:cNvSpPr/>
          <p:nvPr/>
        </p:nvSpPr>
        <p:spPr>
          <a:xfrm>
            <a:off x="10890546" y="24398279"/>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4" name="Rectangle 63">
            <a:extLst>
              <a:ext uri="{FF2B5EF4-FFF2-40B4-BE49-F238E27FC236}">
                <a16:creationId xmlns:a16="http://schemas.microsoft.com/office/drawing/2014/main" id="{AEC9E65F-294E-EC4B-94E3-03BEEA2A9F00}"/>
              </a:ext>
            </a:extLst>
          </p:cNvPr>
          <p:cNvSpPr/>
          <p:nvPr/>
        </p:nvSpPr>
        <p:spPr>
          <a:xfrm>
            <a:off x="10890546" y="28172044"/>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5" name="Rectangle 64">
            <a:extLst>
              <a:ext uri="{FF2B5EF4-FFF2-40B4-BE49-F238E27FC236}">
                <a16:creationId xmlns:a16="http://schemas.microsoft.com/office/drawing/2014/main" id="{7739BB5E-E691-2147-9E92-8407991DDC9E}"/>
              </a:ext>
            </a:extLst>
          </p:cNvPr>
          <p:cNvSpPr/>
          <p:nvPr/>
        </p:nvSpPr>
        <p:spPr>
          <a:xfrm>
            <a:off x="10830522" y="9815514"/>
            <a:ext cx="16715977" cy="537481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5" name="TextBox 44">
            <a:extLst>
              <a:ext uri="{FF2B5EF4-FFF2-40B4-BE49-F238E27FC236}">
                <a16:creationId xmlns:a16="http://schemas.microsoft.com/office/drawing/2014/main" id="{A7F3D470-51C4-C84A-A2B9-5FF9F6952B6D}"/>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A9F3FED9-3671-2243-9163-D931815843D9}"/>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51" name="Rectangle 50">
            <a:extLst>
              <a:ext uri="{FF2B5EF4-FFF2-40B4-BE49-F238E27FC236}">
                <a16:creationId xmlns:a16="http://schemas.microsoft.com/office/drawing/2014/main" id="{44D575CD-50DC-1342-97F2-5D406E614937}"/>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2" name="Oval 51">
            <a:extLst>
              <a:ext uri="{FF2B5EF4-FFF2-40B4-BE49-F238E27FC236}">
                <a16:creationId xmlns:a16="http://schemas.microsoft.com/office/drawing/2014/main" id="{7008953B-25B9-A348-A3CD-0E2083248588}"/>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8" name="Picture 47">
            <a:extLst>
              <a:ext uri="{FF2B5EF4-FFF2-40B4-BE49-F238E27FC236}">
                <a16:creationId xmlns:a16="http://schemas.microsoft.com/office/drawing/2014/main" id="{7D03770E-AF19-42DD-8AF3-931A89287582}"/>
              </a:ext>
            </a:extLst>
          </p:cNvPr>
          <p:cNvPicPr>
            <a:picLocks noChangeAspect="1"/>
          </p:cNvPicPr>
          <p:nvPr/>
        </p:nvPicPr>
        <p:blipFill>
          <a:blip r:embed="rId2"/>
          <a:stretch>
            <a:fillRect/>
          </a:stretch>
        </p:blipFill>
        <p:spPr>
          <a:xfrm>
            <a:off x="25946300" y="3048227"/>
            <a:ext cx="9394750" cy="1896020"/>
          </a:xfrm>
          <a:prstGeom prst="rect">
            <a:avLst/>
          </a:prstGeom>
        </p:spPr>
      </p:pic>
    </p:spTree>
    <p:extLst>
      <p:ext uri="{BB962C8B-B14F-4D97-AF65-F5344CB8AC3E}">
        <p14:creationId xmlns:p14="http://schemas.microsoft.com/office/powerpoint/2010/main" val="22097879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CFEB7313-495D-5A45-B5E9-13533BCE2EB1}"/>
              </a:ext>
            </a:extLst>
          </p:cNvPr>
          <p:cNvSpPr/>
          <p:nvPr/>
        </p:nvSpPr>
        <p:spPr>
          <a:xfrm>
            <a:off x="1029296" y="8458201"/>
            <a:ext cx="9772054" cy="6810729"/>
          </a:xfrm>
          <a:prstGeom prst="roundRect">
            <a:avLst>
              <a:gd name="adj" fmla="val 7577"/>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8" name="Rounded Rectangle 27">
            <a:extLst>
              <a:ext uri="{FF2B5EF4-FFF2-40B4-BE49-F238E27FC236}">
                <a16:creationId xmlns:a16="http://schemas.microsoft.com/office/drawing/2014/main" id="{ADC45AD7-151E-6446-96C5-BDBAC75CEF86}"/>
              </a:ext>
            </a:extLst>
          </p:cNvPr>
          <p:cNvSpPr/>
          <p:nvPr/>
        </p:nvSpPr>
        <p:spPr>
          <a:xfrm>
            <a:off x="1054940" y="15734447"/>
            <a:ext cx="9772054" cy="3317670"/>
          </a:xfrm>
          <a:prstGeom prst="roundRect">
            <a:avLst>
              <a:gd name="adj" fmla="val 14791"/>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8AC4D36C-2C9E-0141-B549-DA18F5ADCD8A}"/>
              </a:ext>
            </a:extLst>
          </p:cNvPr>
          <p:cNvSpPr/>
          <p:nvPr/>
        </p:nvSpPr>
        <p:spPr>
          <a:xfrm>
            <a:off x="1029296" y="19512795"/>
            <a:ext cx="9772054" cy="12369613"/>
          </a:xfrm>
          <a:prstGeom prst="roundRect">
            <a:avLst>
              <a:gd name="adj" fmla="val 5778"/>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268764D5-8426-4F43-8677-857CC3B7013C}"/>
              </a:ext>
            </a:extLst>
          </p:cNvPr>
          <p:cNvSpPr/>
          <p:nvPr/>
        </p:nvSpPr>
        <p:spPr>
          <a:xfrm>
            <a:off x="11658403" y="8458200"/>
            <a:ext cx="15058825" cy="23504236"/>
          </a:xfrm>
          <a:prstGeom prst="roundRect">
            <a:avLst>
              <a:gd name="adj" fmla="val 3609"/>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598AA989-5F71-7E43-80D9-2251410F7B80}"/>
              </a:ext>
            </a:extLst>
          </p:cNvPr>
          <p:cNvSpPr/>
          <p:nvPr/>
        </p:nvSpPr>
        <p:spPr>
          <a:xfrm>
            <a:off x="27603450" y="8458200"/>
            <a:ext cx="9772055" cy="13024049"/>
          </a:xfrm>
          <a:prstGeom prst="roundRect">
            <a:avLst>
              <a:gd name="adj" fmla="val 5598"/>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A621D1C3-B755-EF44-9142-10F498AA58DF}"/>
              </a:ext>
            </a:extLst>
          </p:cNvPr>
          <p:cNvSpPr/>
          <p:nvPr/>
        </p:nvSpPr>
        <p:spPr>
          <a:xfrm>
            <a:off x="27548637" y="21958091"/>
            <a:ext cx="9772055" cy="4293985"/>
          </a:xfrm>
          <a:prstGeom prst="roundRect">
            <a:avLst>
              <a:gd name="adj" fmla="val 11160"/>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0105495C-C269-EB4C-A908-266E80ED424B}"/>
              </a:ext>
            </a:extLst>
          </p:cNvPr>
          <p:cNvSpPr/>
          <p:nvPr/>
        </p:nvSpPr>
        <p:spPr>
          <a:xfrm>
            <a:off x="27548637" y="26727917"/>
            <a:ext cx="9772055" cy="5154492"/>
          </a:xfrm>
          <a:prstGeom prst="roundRect">
            <a:avLst>
              <a:gd name="adj" fmla="val 9567"/>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28062590" y="23342981"/>
            <a:ext cx="8894631"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a:t>
            </a:r>
          </a:p>
        </p:txBody>
      </p:sp>
      <p:sp>
        <p:nvSpPr>
          <p:cNvPr id="25" name="TextBox 24">
            <a:extLst>
              <a:ext uri="{FF2B5EF4-FFF2-40B4-BE49-F238E27FC236}">
                <a16:creationId xmlns:a16="http://schemas.microsoft.com/office/drawing/2014/main" id="{988C4C15-2C03-0B49-95A9-8826656316BF}"/>
              </a:ext>
            </a:extLst>
          </p:cNvPr>
          <p:cNvSpPr txBox="1"/>
          <p:nvPr/>
        </p:nvSpPr>
        <p:spPr>
          <a:xfrm>
            <a:off x="28062590" y="28121356"/>
            <a:ext cx="8894631"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a:t>
            </a:r>
          </a:p>
        </p:txBody>
      </p:sp>
      <p:sp>
        <p:nvSpPr>
          <p:cNvPr id="27" name="TextBox 26">
            <a:extLst>
              <a:ext uri="{FF2B5EF4-FFF2-40B4-BE49-F238E27FC236}">
                <a16:creationId xmlns:a16="http://schemas.microsoft.com/office/drawing/2014/main" id="{D4DB1EA2-B500-2743-A29A-0CDBAB06E69C}"/>
              </a:ext>
            </a:extLst>
          </p:cNvPr>
          <p:cNvSpPr txBox="1"/>
          <p:nvPr/>
        </p:nvSpPr>
        <p:spPr>
          <a:xfrm>
            <a:off x="1517605" y="8664636"/>
            <a:ext cx="771132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Introduction</a:t>
            </a:r>
          </a:p>
        </p:txBody>
      </p:sp>
      <p:sp>
        <p:nvSpPr>
          <p:cNvPr id="29" name="TextBox 28">
            <a:extLst>
              <a:ext uri="{FF2B5EF4-FFF2-40B4-BE49-F238E27FC236}">
                <a16:creationId xmlns:a16="http://schemas.microsoft.com/office/drawing/2014/main" id="{74BBD05E-4B49-5247-A607-2C12293B6203}"/>
              </a:ext>
            </a:extLst>
          </p:cNvPr>
          <p:cNvSpPr txBox="1"/>
          <p:nvPr/>
        </p:nvSpPr>
        <p:spPr>
          <a:xfrm>
            <a:off x="1543250" y="15940881"/>
            <a:ext cx="771132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Research Goal</a:t>
            </a:r>
          </a:p>
        </p:txBody>
      </p:sp>
      <p:sp>
        <p:nvSpPr>
          <p:cNvPr id="34" name="TextBox 33">
            <a:extLst>
              <a:ext uri="{FF2B5EF4-FFF2-40B4-BE49-F238E27FC236}">
                <a16:creationId xmlns:a16="http://schemas.microsoft.com/office/drawing/2014/main" id="{7167B608-56D2-C141-812E-146016374B7A}"/>
              </a:ext>
            </a:extLst>
          </p:cNvPr>
          <p:cNvSpPr txBox="1"/>
          <p:nvPr/>
        </p:nvSpPr>
        <p:spPr>
          <a:xfrm>
            <a:off x="1517605" y="19719231"/>
            <a:ext cx="771132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6ACB49C8-D87B-F84D-A71D-389CD7F079E1}"/>
              </a:ext>
            </a:extLst>
          </p:cNvPr>
          <p:cNvSpPr txBox="1"/>
          <p:nvPr/>
        </p:nvSpPr>
        <p:spPr>
          <a:xfrm>
            <a:off x="12172356" y="8664636"/>
            <a:ext cx="738265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Figures and Results</a:t>
            </a:r>
          </a:p>
        </p:txBody>
      </p:sp>
      <p:sp>
        <p:nvSpPr>
          <p:cNvPr id="38" name="TextBox 37">
            <a:extLst>
              <a:ext uri="{FF2B5EF4-FFF2-40B4-BE49-F238E27FC236}">
                <a16:creationId xmlns:a16="http://schemas.microsoft.com/office/drawing/2014/main" id="{8F06A471-7C96-C346-B83D-DDF3050EDD8B}"/>
              </a:ext>
            </a:extLst>
          </p:cNvPr>
          <p:cNvSpPr txBox="1"/>
          <p:nvPr/>
        </p:nvSpPr>
        <p:spPr>
          <a:xfrm>
            <a:off x="28117403" y="8664636"/>
            <a:ext cx="694809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Conclusion</a:t>
            </a:r>
          </a:p>
        </p:txBody>
      </p:sp>
      <p:sp>
        <p:nvSpPr>
          <p:cNvPr id="40" name="TextBox 39">
            <a:extLst>
              <a:ext uri="{FF2B5EF4-FFF2-40B4-BE49-F238E27FC236}">
                <a16:creationId xmlns:a16="http://schemas.microsoft.com/office/drawing/2014/main" id="{9845532E-C64C-8141-A3B4-D615B8645A5E}"/>
              </a:ext>
            </a:extLst>
          </p:cNvPr>
          <p:cNvSpPr txBox="1"/>
          <p:nvPr/>
        </p:nvSpPr>
        <p:spPr>
          <a:xfrm>
            <a:off x="28062590" y="22164526"/>
            <a:ext cx="694809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Acknowledgments</a:t>
            </a:r>
          </a:p>
        </p:txBody>
      </p:sp>
      <p:sp>
        <p:nvSpPr>
          <p:cNvPr id="42" name="TextBox 41">
            <a:extLst>
              <a:ext uri="{FF2B5EF4-FFF2-40B4-BE49-F238E27FC236}">
                <a16:creationId xmlns:a16="http://schemas.microsoft.com/office/drawing/2014/main" id="{79CB94A2-AB3F-DD47-B5B4-B3D2E9A397CB}"/>
              </a:ext>
            </a:extLst>
          </p:cNvPr>
          <p:cNvSpPr txBox="1"/>
          <p:nvPr/>
        </p:nvSpPr>
        <p:spPr>
          <a:xfrm>
            <a:off x="28062590" y="26934352"/>
            <a:ext cx="694809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References</a:t>
            </a:r>
          </a:p>
        </p:txBody>
      </p:sp>
      <p:sp>
        <p:nvSpPr>
          <p:cNvPr id="50" name="TextBox 49">
            <a:extLst>
              <a:ext uri="{FF2B5EF4-FFF2-40B4-BE49-F238E27FC236}">
                <a16:creationId xmlns:a16="http://schemas.microsoft.com/office/drawing/2014/main" id="{5ECD1E69-36E0-FD45-BC63-AE8858DA535A}"/>
              </a:ext>
            </a:extLst>
          </p:cNvPr>
          <p:cNvSpPr txBox="1"/>
          <p:nvPr/>
        </p:nvSpPr>
        <p:spPr>
          <a:xfrm>
            <a:off x="1543249" y="9815513"/>
            <a:ext cx="8991402"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a:t>
            </a:r>
          </a:p>
        </p:txBody>
      </p:sp>
      <p:sp>
        <p:nvSpPr>
          <p:cNvPr id="51" name="TextBox 50">
            <a:extLst>
              <a:ext uri="{FF2B5EF4-FFF2-40B4-BE49-F238E27FC236}">
                <a16:creationId xmlns:a16="http://schemas.microsoft.com/office/drawing/2014/main" id="{FD04DF3C-7406-9B4A-A47C-B987C2145B7B}"/>
              </a:ext>
            </a:extLst>
          </p:cNvPr>
          <p:cNvSpPr txBox="1"/>
          <p:nvPr/>
        </p:nvSpPr>
        <p:spPr>
          <a:xfrm>
            <a:off x="1543249" y="17138211"/>
            <a:ext cx="8991402"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52" name="TextBox 51">
            <a:extLst>
              <a:ext uri="{FF2B5EF4-FFF2-40B4-BE49-F238E27FC236}">
                <a16:creationId xmlns:a16="http://schemas.microsoft.com/office/drawing/2014/main" id="{9479C483-8BA9-E64B-B3E6-CEB56BF8F960}"/>
              </a:ext>
            </a:extLst>
          </p:cNvPr>
          <p:cNvSpPr txBox="1"/>
          <p:nvPr/>
        </p:nvSpPr>
        <p:spPr>
          <a:xfrm>
            <a:off x="1543250" y="29800940"/>
            <a:ext cx="8991402"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a:t>
            </a:r>
          </a:p>
        </p:txBody>
      </p:sp>
      <p:sp>
        <p:nvSpPr>
          <p:cNvPr id="53" name="TextBox 52">
            <a:extLst>
              <a:ext uri="{FF2B5EF4-FFF2-40B4-BE49-F238E27FC236}">
                <a16:creationId xmlns:a16="http://schemas.microsoft.com/office/drawing/2014/main" id="{D59F092B-B6AB-8D47-9D74-CC09C41C75AD}"/>
              </a:ext>
            </a:extLst>
          </p:cNvPr>
          <p:cNvSpPr txBox="1"/>
          <p:nvPr/>
        </p:nvSpPr>
        <p:spPr>
          <a:xfrm>
            <a:off x="28117403" y="18389026"/>
            <a:ext cx="8910480"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54" name="Rectangle 53">
            <a:extLst>
              <a:ext uri="{FF2B5EF4-FFF2-40B4-BE49-F238E27FC236}">
                <a16:creationId xmlns:a16="http://schemas.microsoft.com/office/drawing/2014/main" id="{DB6240D0-54C1-E540-B912-C6C6DBF5BB1A}"/>
              </a:ext>
            </a:extLst>
          </p:cNvPr>
          <p:cNvSpPr/>
          <p:nvPr/>
        </p:nvSpPr>
        <p:spPr>
          <a:xfrm>
            <a:off x="12195365"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5" name="Rectangle 54">
            <a:extLst>
              <a:ext uri="{FF2B5EF4-FFF2-40B4-BE49-F238E27FC236}">
                <a16:creationId xmlns:a16="http://schemas.microsoft.com/office/drawing/2014/main" id="{B9535BED-9D1E-6340-A802-FD378808B010}"/>
              </a:ext>
            </a:extLst>
          </p:cNvPr>
          <p:cNvSpPr/>
          <p:nvPr/>
        </p:nvSpPr>
        <p:spPr>
          <a:xfrm>
            <a:off x="12172355" y="24695863"/>
            <a:ext cx="14060091" cy="627501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TextBox 55">
            <a:extLst>
              <a:ext uri="{FF2B5EF4-FFF2-40B4-BE49-F238E27FC236}">
                <a16:creationId xmlns:a16="http://schemas.microsoft.com/office/drawing/2014/main" id="{70250DF9-BB69-FB41-9B71-9AEA033EF866}"/>
              </a:ext>
            </a:extLst>
          </p:cNvPr>
          <p:cNvSpPr txBox="1"/>
          <p:nvPr/>
        </p:nvSpPr>
        <p:spPr>
          <a:xfrm>
            <a:off x="12172355" y="21123306"/>
            <a:ext cx="14212338"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et</a:t>
            </a:r>
          </a:p>
        </p:txBody>
      </p:sp>
      <p:sp>
        <p:nvSpPr>
          <p:cNvPr id="57" name="Rectangle 56">
            <a:extLst>
              <a:ext uri="{FF2B5EF4-FFF2-40B4-BE49-F238E27FC236}">
                <a16:creationId xmlns:a16="http://schemas.microsoft.com/office/drawing/2014/main" id="{DD94DC25-D33C-F344-98DB-8F53DDD5509C}"/>
              </a:ext>
            </a:extLst>
          </p:cNvPr>
          <p:cNvSpPr/>
          <p:nvPr/>
        </p:nvSpPr>
        <p:spPr>
          <a:xfrm>
            <a:off x="17010836"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6FB6D282-0EFB-FB45-9662-2DBEC21EC5B8}"/>
              </a:ext>
            </a:extLst>
          </p:cNvPr>
          <p:cNvSpPr/>
          <p:nvPr/>
        </p:nvSpPr>
        <p:spPr>
          <a:xfrm>
            <a:off x="21826306" y="17958064"/>
            <a:ext cx="4406140"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19829208-E4F3-EA4F-B401-30B605034801}"/>
              </a:ext>
            </a:extLst>
          </p:cNvPr>
          <p:cNvSpPr/>
          <p:nvPr/>
        </p:nvSpPr>
        <p:spPr>
          <a:xfrm>
            <a:off x="1543250" y="20921398"/>
            <a:ext cx="8744148" cy="820605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84C2FDCF-66DD-2C45-ADA4-C61068810EFC}"/>
              </a:ext>
            </a:extLst>
          </p:cNvPr>
          <p:cNvSpPr/>
          <p:nvPr/>
        </p:nvSpPr>
        <p:spPr>
          <a:xfrm>
            <a:off x="12172355" y="9838938"/>
            <a:ext cx="14060091" cy="7581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3ACB1B94-DEC1-9D40-9D99-D8390438A514}"/>
              </a:ext>
            </a:extLst>
          </p:cNvPr>
          <p:cNvSpPr/>
          <p:nvPr/>
        </p:nvSpPr>
        <p:spPr>
          <a:xfrm>
            <a:off x="28117403" y="9838938"/>
            <a:ext cx="8744149" cy="770440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6" name="TextBox 45">
            <a:extLst>
              <a:ext uri="{FF2B5EF4-FFF2-40B4-BE49-F238E27FC236}">
                <a16:creationId xmlns:a16="http://schemas.microsoft.com/office/drawing/2014/main" id="{42156CD3-9ACC-4D4D-81B9-AB06E8FC3055}"/>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B77AAC98-8F0F-854E-A2AD-C9160ADE1DF4}"/>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9" name="Rectangle 48">
            <a:extLst>
              <a:ext uri="{FF2B5EF4-FFF2-40B4-BE49-F238E27FC236}">
                <a16:creationId xmlns:a16="http://schemas.microsoft.com/office/drawing/2014/main" id="{59A1D798-5D49-354C-8029-92A5FDCADD03}"/>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62" name="Oval 61">
            <a:extLst>
              <a:ext uri="{FF2B5EF4-FFF2-40B4-BE49-F238E27FC236}">
                <a16:creationId xmlns:a16="http://schemas.microsoft.com/office/drawing/2014/main" id="{DD4924AE-1C3D-CA4B-AC55-0A16B38CA8D8}"/>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3" name="Picture 42">
            <a:extLst>
              <a:ext uri="{FF2B5EF4-FFF2-40B4-BE49-F238E27FC236}">
                <a16:creationId xmlns:a16="http://schemas.microsoft.com/office/drawing/2014/main" id="{0313143F-AF14-4AAA-8C27-BA4CE9D3C909}"/>
              </a:ext>
            </a:extLst>
          </p:cNvPr>
          <p:cNvPicPr>
            <a:picLocks noChangeAspect="1"/>
          </p:cNvPicPr>
          <p:nvPr/>
        </p:nvPicPr>
        <p:blipFill>
          <a:blip r:embed="rId2"/>
          <a:stretch>
            <a:fillRect/>
          </a:stretch>
        </p:blipFill>
        <p:spPr>
          <a:xfrm>
            <a:off x="25946300" y="3099329"/>
            <a:ext cx="9394750" cy="1896020"/>
          </a:xfrm>
          <a:prstGeom prst="rect">
            <a:avLst/>
          </a:prstGeom>
        </p:spPr>
      </p:pic>
    </p:spTree>
    <p:extLst>
      <p:ext uri="{BB962C8B-B14F-4D97-AF65-F5344CB8AC3E}">
        <p14:creationId xmlns:p14="http://schemas.microsoft.com/office/powerpoint/2010/main" val="25636563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2457450"/>
            <a:ext cx="38404800" cy="28003500"/>
          </a:xfrm>
          <a:prstGeom prst="rect">
            <a:avLst/>
          </a:prstGeom>
          <a:solidFill>
            <a:srgbClr val="4A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2880360" y="8791576"/>
            <a:ext cx="32644080" cy="9749366"/>
          </a:xfrm>
        </p:spPr>
        <p:txBody>
          <a:bodyPr>
            <a:normAutofit/>
          </a:bodyPr>
          <a:lstStyle/>
          <a:p>
            <a:r>
              <a:rPr lang="en-US" sz="30625" b="1" dirty="0">
                <a:solidFill>
                  <a:schemeClr val="bg1"/>
                </a:solidFill>
                <a:latin typeface="+mn-lt"/>
              </a:rPr>
              <a:t>Style 6</a:t>
            </a:r>
            <a:br>
              <a:rPr lang="en-US" sz="30625" b="1" dirty="0">
                <a:solidFill>
                  <a:schemeClr val="bg1"/>
                </a:solidFill>
                <a:latin typeface="+mn-lt"/>
              </a:rPr>
            </a:br>
            <a:r>
              <a:rPr lang="en-US" sz="17800" b="1" dirty="0">
                <a:solidFill>
                  <a:schemeClr val="bg1"/>
                </a:solidFill>
                <a:latin typeface="+mn-lt"/>
              </a:rPr>
              <a:t>Rounded Box Title</a:t>
            </a:r>
            <a:endParaRPr lang="en-US" sz="30625" b="1" dirty="0">
              <a:solidFill>
                <a:schemeClr val="bg1"/>
              </a:solidFill>
              <a:latin typeface="+mn-lt"/>
            </a:endParaRPr>
          </a:p>
        </p:txBody>
      </p:sp>
    </p:spTree>
    <p:extLst>
      <p:ext uri="{BB962C8B-B14F-4D97-AF65-F5344CB8AC3E}">
        <p14:creationId xmlns:p14="http://schemas.microsoft.com/office/powerpoint/2010/main" val="26720880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E47D3DAE-5249-4775-9B18-E7B2D62076F3}"/>
              </a:ext>
            </a:extLst>
          </p:cNvPr>
          <p:cNvPicPr>
            <a:picLocks noChangeAspect="1"/>
          </p:cNvPicPr>
          <p:nvPr/>
        </p:nvPicPr>
        <p:blipFill>
          <a:blip r:embed="rId2"/>
          <a:stretch>
            <a:fillRect/>
          </a:stretch>
        </p:blipFill>
        <p:spPr>
          <a:xfrm>
            <a:off x="25946298" y="3192907"/>
            <a:ext cx="9394750" cy="1896020"/>
          </a:xfrm>
          <a:prstGeom prst="rect">
            <a:avLst/>
          </a:prstGeom>
        </p:spPr>
      </p:pic>
      <p:sp>
        <p:nvSpPr>
          <p:cNvPr id="28" name="Rounded Rectangle 27">
            <a:extLst>
              <a:ext uri="{FF2B5EF4-FFF2-40B4-BE49-F238E27FC236}">
                <a16:creationId xmlns:a16="http://schemas.microsoft.com/office/drawing/2014/main" id="{9FB86953-067E-2243-9199-5828E9A57BF6}"/>
              </a:ext>
            </a:extLst>
          </p:cNvPr>
          <p:cNvSpPr/>
          <p:nvPr/>
        </p:nvSpPr>
        <p:spPr>
          <a:xfrm>
            <a:off x="1029296" y="15780896"/>
            <a:ext cx="11429206" cy="3271221"/>
          </a:xfrm>
          <a:prstGeom prst="roundRect">
            <a:avLst>
              <a:gd name="adj" fmla="val 15679"/>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0" name="Rounded Rectangle 29">
            <a:extLst>
              <a:ext uri="{FF2B5EF4-FFF2-40B4-BE49-F238E27FC236}">
                <a16:creationId xmlns:a16="http://schemas.microsoft.com/office/drawing/2014/main" id="{CB3CD93F-7B36-1740-BF66-2421A3620ACD}"/>
              </a:ext>
            </a:extLst>
          </p:cNvPr>
          <p:cNvSpPr/>
          <p:nvPr/>
        </p:nvSpPr>
        <p:spPr>
          <a:xfrm>
            <a:off x="1029296" y="19564084"/>
            <a:ext cx="11429206" cy="12439916"/>
          </a:xfrm>
          <a:prstGeom prst="roundRect">
            <a:avLst>
              <a:gd name="adj" fmla="val 5504"/>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992CF63D-2222-F94F-867D-42F630C136CA}"/>
              </a:ext>
            </a:extLst>
          </p:cNvPr>
          <p:cNvSpPr/>
          <p:nvPr/>
        </p:nvSpPr>
        <p:spPr>
          <a:xfrm>
            <a:off x="13487797" y="8458200"/>
            <a:ext cx="11429206" cy="23545799"/>
          </a:xfrm>
          <a:prstGeom prst="roundRect">
            <a:avLst>
              <a:gd name="adj" fmla="val 4654"/>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8" name="Rounded Rectangle 37">
            <a:extLst>
              <a:ext uri="{FF2B5EF4-FFF2-40B4-BE49-F238E27FC236}">
                <a16:creationId xmlns:a16="http://schemas.microsoft.com/office/drawing/2014/main" id="{74EE89AA-6B4C-A645-A875-735E9B5ECFDF}"/>
              </a:ext>
            </a:extLst>
          </p:cNvPr>
          <p:cNvSpPr/>
          <p:nvPr/>
        </p:nvSpPr>
        <p:spPr>
          <a:xfrm>
            <a:off x="25946298" y="8458201"/>
            <a:ext cx="11429207" cy="12968874"/>
          </a:xfrm>
          <a:prstGeom prst="roundRect">
            <a:avLst>
              <a:gd name="adj" fmla="val 4834"/>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4C15FDD0-072E-284C-B679-0CBC181EA921}"/>
              </a:ext>
            </a:extLst>
          </p:cNvPr>
          <p:cNvSpPr/>
          <p:nvPr/>
        </p:nvSpPr>
        <p:spPr>
          <a:xfrm>
            <a:off x="25946299" y="21861305"/>
            <a:ext cx="11429207" cy="4323292"/>
          </a:xfrm>
          <a:prstGeom prst="roundRect">
            <a:avLst>
              <a:gd name="adj" fmla="val 10741"/>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BAAB73C-E5E6-114C-A9DA-575177C0B389}"/>
              </a:ext>
            </a:extLst>
          </p:cNvPr>
          <p:cNvSpPr/>
          <p:nvPr/>
        </p:nvSpPr>
        <p:spPr>
          <a:xfrm>
            <a:off x="25946299" y="26647618"/>
            <a:ext cx="11429207" cy="5167312"/>
          </a:xfrm>
          <a:prstGeom prst="roundRect">
            <a:avLst>
              <a:gd name="adj" fmla="val 8900"/>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 name="Rounded Rectangle 3">
            <a:extLst>
              <a:ext uri="{FF2B5EF4-FFF2-40B4-BE49-F238E27FC236}">
                <a16:creationId xmlns:a16="http://schemas.microsoft.com/office/drawing/2014/main" id="{C2642BAB-3737-CE4C-874C-5EA986C6E360}"/>
              </a:ext>
            </a:extLst>
          </p:cNvPr>
          <p:cNvSpPr/>
          <p:nvPr/>
        </p:nvSpPr>
        <p:spPr>
          <a:xfrm>
            <a:off x="1029296" y="8458201"/>
            <a:ext cx="11429206" cy="6810729"/>
          </a:xfrm>
          <a:prstGeom prst="roundRect">
            <a:avLst>
              <a:gd name="adj" fmla="val 7029"/>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6460253" y="23275503"/>
            <a:ext cx="10536964"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a:t>
            </a:r>
          </a:p>
        </p:txBody>
      </p:sp>
      <p:sp>
        <p:nvSpPr>
          <p:cNvPr id="24" name="TextBox 23">
            <a:extLst>
              <a:ext uri="{FF2B5EF4-FFF2-40B4-BE49-F238E27FC236}">
                <a16:creationId xmlns:a16="http://schemas.microsoft.com/office/drawing/2014/main" id="{EF233BEC-D918-0A48-8894-42A92980A8AA}"/>
              </a:ext>
            </a:extLst>
          </p:cNvPr>
          <p:cNvSpPr txBox="1"/>
          <p:nvPr/>
        </p:nvSpPr>
        <p:spPr>
          <a:xfrm>
            <a:off x="26460253" y="28053877"/>
            <a:ext cx="10536964"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a:t>
            </a:r>
          </a:p>
        </p:txBody>
      </p:sp>
      <p:sp>
        <p:nvSpPr>
          <p:cNvPr id="25" name="TextBox 24">
            <a:extLst>
              <a:ext uri="{FF2B5EF4-FFF2-40B4-BE49-F238E27FC236}">
                <a16:creationId xmlns:a16="http://schemas.microsoft.com/office/drawing/2014/main" id="{9EADA974-F7A9-C443-A9D9-DE40192BFC5F}"/>
              </a:ext>
            </a:extLst>
          </p:cNvPr>
          <p:cNvSpPr txBox="1"/>
          <p:nvPr/>
        </p:nvSpPr>
        <p:spPr>
          <a:xfrm>
            <a:off x="1543250" y="8664636"/>
            <a:ext cx="1001533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Introduction</a:t>
            </a:r>
          </a:p>
        </p:txBody>
      </p:sp>
      <p:sp>
        <p:nvSpPr>
          <p:cNvPr id="31" name="TextBox 30">
            <a:extLst>
              <a:ext uri="{FF2B5EF4-FFF2-40B4-BE49-F238E27FC236}">
                <a16:creationId xmlns:a16="http://schemas.microsoft.com/office/drawing/2014/main" id="{2B1409F1-EFF0-184F-85F5-7EA24196BA8A}"/>
              </a:ext>
            </a:extLst>
          </p:cNvPr>
          <p:cNvSpPr txBox="1"/>
          <p:nvPr/>
        </p:nvSpPr>
        <p:spPr>
          <a:xfrm>
            <a:off x="1543250" y="15987333"/>
            <a:ext cx="1001533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Research Goal</a:t>
            </a:r>
          </a:p>
        </p:txBody>
      </p:sp>
      <p:sp>
        <p:nvSpPr>
          <p:cNvPr id="33" name="TextBox 32">
            <a:extLst>
              <a:ext uri="{FF2B5EF4-FFF2-40B4-BE49-F238E27FC236}">
                <a16:creationId xmlns:a16="http://schemas.microsoft.com/office/drawing/2014/main" id="{7418BA6E-2677-B748-A162-8B83DCDBD8E6}"/>
              </a:ext>
            </a:extLst>
          </p:cNvPr>
          <p:cNvSpPr txBox="1"/>
          <p:nvPr/>
        </p:nvSpPr>
        <p:spPr>
          <a:xfrm>
            <a:off x="1543250" y="19770521"/>
            <a:ext cx="1001533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CCF86EF8-8330-824F-AEC3-40BA084A203D}"/>
              </a:ext>
            </a:extLst>
          </p:cNvPr>
          <p:cNvSpPr txBox="1"/>
          <p:nvPr/>
        </p:nvSpPr>
        <p:spPr>
          <a:xfrm>
            <a:off x="14001750" y="8664636"/>
            <a:ext cx="966946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Figures and Results</a:t>
            </a:r>
          </a:p>
        </p:txBody>
      </p:sp>
      <p:sp>
        <p:nvSpPr>
          <p:cNvPr id="39" name="TextBox 38">
            <a:extLst>
              <a:ext uri="{FF2B5EF4-FFF2-40B4-BE49-F238E27FC236}">
                <a16:creationId xmlns:a16="http://schemas.microsoft.com/office/drawing/2014/main" id="{72469223-559A-D34A-BE73-81C17CBC85E6}"/>
              </a:ext>
            </a:extLst>
          </p:cNvPr>
          <p:cNvSpPr txBox="1"/>
          <p:nvPr/>
        </p:nvSpPr>
        <p:spPr>
          <a:xfrm>
            <a:off x="26460252" y="8664636"/>
            <a:ext cx="9323585"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Conclusion</a:t>
            </a:r>
          </a:p>
        </p:txBody>
      </p:sp>
      <p:sp>
        <p:nvSpPr>
          <p:cNvPr id="42" name="TextBox 41">
            <a:extLst>
              <a:ext uri="{FF2B5EF4-FFF2-40B4-BE49-F238E27FC236}">
                <a16:creationId xmlns:a16="http://schemas.microsoft.com/office/drawing/2014/main" id="{92FAF4AE-5CA8-F544-938A-8DCEA6D15313}"/>
              </a:ext>
            </a:extLst>
          </p:cNvPr>
          <p:cNvSpPr txBox="1"/>
          <p:nvPr/>
        </p:nvSpPr>
        <p:spPr>
          <a:xfrm>
            <a:off x="26460253" y="22067740"/>
            <a:ext cx="9323585"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64356E47-4A81-7D45-90D7-5903DFC81DAF}"/>
              </a:ext>
            </a:extLst>
          </p:cNvPr>
          <p:cNvSpPr txBox="1"/>
          <p:nvPr/>
        </p:nvSpPr>
        <p:spPr>
          <a:xfrm>
            <a:off x="26460253" y="26854053"/>
            <a:ext cx="9323585"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References</a:t>
            </a:r>
          </a:p>
        </p:txBody>
      </p:sp>
      <p:sp>
        <p:nvSpPr>
          <p:cNvPr id="48" name="Rounded Rectangle 47">
            <a:extLst>
              <a:ext uri="{FF2B5EF4-FFF2-40B4-BE49-F238E27FC236}">
                <a16:creationId xmlns:a16="http://schemas.microsoft.com/office/drawing/2014/main" id="{88B73303-F70B-4645-971E-2C0560E6286F}"/>
              </a:ext>
            </a:extLst>
          </p:cNvPr>
          <p:cNvSpPr/>
          <p:nvPr/>
        </p:nvSpPr>
        <p:spPr>
          <a:xfrm>
            <a:off x="1029296" y="3457575"/>
            <a:ext cx="36346209" cy="4000500"/>
          </a:xfrm>
          <a:prstGeom prst="roundRect">
            <a:avLst>
              <a:gd name="adj" fmla="val 1166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solidFill>
                <a:schemeClr val="tx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B706DF8A-6E70-314D-96FA-FEA6A3D4474C}"/>
              </a:ext>
            </a:extLst>
          </p:cNvPr>
          <p:cNvSpPr txBox="1"/>
          <p:nvPr/>
        </p:nvSpPr>
        <p:spPr>
          <a:xfrm>
            <a:off x="1551002" y="9815513"/>
            <a:ext cx="10594961"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a:t>
            </a:r>
          </a:p>
        </p:txBody>
      </p:sp>
      <p:sp>
        <p:nvSpPr>
          <p:cNvPr id="52" name="TextBox 51">
            <a:extLst>
              <a:ext uri="{FF2B5EF4-FFF2-40B4-BE49-F238E27FC236}">
                <a16:creationId xmlns:a16="http://schemas.microsoft.com/office/drawing/2014/main" id="{7FCF4AFC-C11F-AB4C-8F04-348B41ED894E}"/>
              </a:ext>
            </a:extLst>
          </p:cNvPr>
          <p:cNvSpPr txBox="1"/>
          <p:nvPr/>
        </p:nvSpPr>
        <p:spPr>
          <a:xfrm>
            <a:off x="1551002" y="17138211"/>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53" name="TextBox 52">
            <a:extLst>
              <a:ext uri="{FF2B5EF4-FFF2-40B4-BE49-F238E27FC236}">
                <a16:creationId xmlns:a16="http://schemas.microsoft.com/office/drawing/2014/main" id="{4A6BE4FD-147B-1A47-AB59-3E6244A8E56B}"/>
              </a:ext>
            </a:extLst>
          </p:cNvPr>
          <p:cNvSpPr txBox="1"/>
          <p:nvPr/>
        </p:nvSpPr>
        <p:spPr>
          <a:xfrm>
            <a:off x="1551002" y="20921400"/>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54" name="TextBox 53">
            <a:extLst>
              <a:ext uri="{FF2B5EF4-FFF2-40B4-BE49-F238E27FC236}">
                <a16:creationId xmlns:a16="http://schemas.microsoft.com/office/drawing/2014/main" id="{094C89B7-CD8C-C041-9CD0-D2107820BA83}"/>
              </a:ext>
            </a:extLst>
          </p:cNvPr>
          <p:cNvSpPr txBox="1"/>
          <p:nvPr/>
        </p:nvSpPr>
        <p:spPr>
          <a:xfrm>
            <a:off x="26460253" y="19743574"/>
            <a:ext cx="1060484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temquia nobisciur? Quis dolenem oluptam ne nonessumqui doluptatem exeribus id eveliquam qui nisqui atet eiciunt.</a:t>
            </a:r>
          </a:p>
        </p:txBody>
      </p:sp>
      <p:sp>
        <p:nvSpPr>
          <p:cNvPr id="55" name="TextBox 54">
            <a:extLst>
              <a:ext uri="{FF2B5EF4-FFF2-40B4-BE49-F238E27FC236}">
                <a16:creationId xmlns:a16="http://schemas.microsoft.com/office/drawing/2014/main" id="{826F13AA-329A-044A-AA67-27ECC614154D}"/>
              </a:ext>
            </a:extLst>
          </p:cNvPr>
          <p:cNvSpPr txBox="1"/>
          <p:nvPr/>
        </p:nvSpPr>
        <p:spPr>
          <a:xfrm>
            <a:off x="14001750" y="18910718"/>
            <a:ext cx="105408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6" name="Rectangle 55">
            <a:extLst>
              <a:ext uri="{FF2B5EF4-FFF2-40B4-BE49-F238E27FC236}">
                <a16:creationId xmlns:a16="http://schemas.microsoft.com/office/drawing/2014/main" id="{588EAF1E-4F16-E545-8B6E-DC2411ED9FE7}"/>
              </a:ext>
            </a:extLst>
          </p:cNvPr>
          <p:cNvSpPr/>
          <p:nvPr/>
        </p:nvSpPr>
        <p:spPr>
          <a:xfrm>
            <a:off x="140017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7" name="Rectangle 56">
            <a:extLst>
              <a:ext uri="{FF2B5EF4-FFF2-40B4-BE49-F238E27FC236}">
                <a16:creationId xmlns:a16="http://schemas.microsoft.com/office/drawing/2014/main" id="{CF8151F0-FD2A-2848-A755-E0EA17CBEA2D}"/>
              </a:ext>
            </a:extLst>
          </p:cNvPr>
          <p:cNvSpPr/>
          <p:nvPr/>
        </p:nvSpPr>
        <p:spPr>
          <a:xfrm>
            <a:off x="14001750" y="21694333"/>
            <a:ext cx="10401300" cy="385727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TextBox 57">
            <a:extLst>
              <a:ext uri="{FF2B5EF4-FFF2-40B4-BE49-F238E27FC236}">
                <a16:creationId xmlns:a16="http://schemas.microsoft.com/office/drawing/2014/main" id="{FB95DB0B-C58B-794B-AF61-1E070CA8219B}"/>
              </a:ext>
            </a:extLst>
          </p:cNvPr>
          <p:cNvSpPr txBox="1"/>
          <p:nvPr/>
        </p:nvSpPr>
        <p:spPr>
          <a:xfrm>
            <a:off x="14001750" y="26022718"/>
            <a:ext cx="10540852" cy="54803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9" name="Rectangle 58">
            <a:extLst>
              <a:ext uri="{FF2B5EF4-FFF2-40B4-BE49-F238E27FC236}">
                <a16:creationId xmlns:a16="http://schemas.microsoft.com/office/drawing/2014/main" id="{3BE24884-33FA-C242-92C2-53F78D13040E}"/>
              </a:ext>
            </a:extLst>
          </p:cNvPr>
          <p:cNvSpPr/>
          <p:nvPr/>
        </p:nvSpPr>
        <p:spPr>
          <a:xfrm>
            <a:off x="26460251" y="9994108"/>
            <a:ext cx="10401300" cy="908791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4F2502DD-650B-B041-A406-F8D67C60CDCD}"/>
              </a:ext>
            </a:extLst>
          </p:cNvPr>
          <p:cNvSpPr/>
          <p:nvPr/>
        </p:nvSpPr>
        <p:spPr>
          <a:xfrm>
            <a:off x="1551001" y="23037769"/>
            <a:ext cx="10401300" cy="834277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2DE72A7A-73C1-F34D-9ED1-1792A8DB4D42}"/>
              </a:ext>
            </a:extLst>
          </p:cNvPr>
          <p:cNvSpPr/>
          <p:nvPr/>
        </p:nvSpPr>
        <p:spPr>
          <a:xfrm>
            <a:off x="14001749" y="9994107"/>
            <a:ext cx="10401300"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AF12E348-A1FB-844C-9B60-E5A13D067D8B}"/>
              </a:ext>
            </a:extLst>
          </p:cNvPr>
          <p:cNvSpPr/>
          <p:nvPr/>
        </p:nvSpPr>
        <p:spPr>
          <a:xfrm>
            <a:off x="196079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96506A1E-103D-5440-8B63-3542632B1006}"/>
              </a:ext>
            </a:extLst>
          </p:cNvPr>
          <p:cNvSpPr txBox="1"/>
          <p:nvPr/>
        </p:nvSpPr>
        <p:spPr>
          <a:xfrm>
            <a:off x="1551002" y="3547095"/>
            <a:ext cx="23955718" cy="1200329"/>
          </a:xfrm>
          <a:prstGeom prst="rect">
            <a:avLst/>
          </a:prstGeom>
          <a:noFill/>
        </p:spPr>
        <p:txBody>
          <a:bodyPr wrap="square" rtlCol="0">
            <a:spAutoFit/>
          </a:bodyPr>
          <a:lstStyle/>
          <a:p>
            <a:r>
              <a:rPr lang="en-US" sz="7200" b="1" dirty="0">
                <a:solidFill>
                  <a:srgbClr val="4A2366"/>
                </a:solidFill>
                <a:latin typeface="Arial" panose="020B0604020202020204" pitchFamily="34" charset="0"/>
                <a:cs typeface="Arial" panose="020B0604020202020204" pitchFamily="34" charset="0"/>
              </a:rPr>
              <a:t>Title of Research Project (simple, no jargon)</a:t>
            </a:r>
            <a:endParaRPr lang="en-US" sz="7200" b="1" dirty="0">
              <a:solidFill>
                <a:srgbClr val="BF5700"/>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13E1A470-A12B-BF4D-AC4D-270A55CC8B79}"/>
              </a:ext>
            </a:extLst>
          </p:cNvPr>
          <p:cNvSpPr txBox="1"/>
          <p:nvPr/>
        </p:nvSpPr>
        <p:spPr>
          <a:xfrm>
            <a:off x="1551003" y="5767264"/>
            <a:ext cx="22852047"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[AUTHORS LINE] First Name Last Name</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3</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[DEPT./SCHOOL LINE] </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Department of Integrative Biology, </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Department of Chemistry, College of Natural Sciences, Weber State University</a:t>
            </a:r>
          </a:p>
        </p:txBody>
      </p:sp>
      <p:sp>
        <p:nvSpPr>
          <p:cNvPr id="49" name="Rectangle 48">
            <a:extLst>
              <a:ext uri="{FF2B5EF4-FFF2-40B4-BE49-F238E27FC236}">
                <a16:creationId xmlns:a16="http://schemas.microsoft.com/office/drawing/2014/main" id="{47BE5CC6-E011-2144-95E8-FC19A6AAF1A5}"/>
              </a:ext>
            </a:extLst>
          </p:cNvPr>
          <p:cNvSpPr/>
          <p:nvPr/>
        </p:nvSpPr>
        <p:spPr>
          <a:xfrm>
            <a:off x="25946299" y="5249649"/>
            <a:ext cx="7669013" cy="19088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0" name="Oval 49">
            <a:extLst>
              <a:ext uri="{FF2B5EF4-FFF2-40B4-BE49-F238E27FC236}">
                <a16:creationId xmlns:a16="http://schemas.microsoft.com/office/drawing/2014/main" id="{1629F47E-C08A-6742-AC9D-7A1328ED09BC}"/>
              </a:ext>
            </a:extLst>
          </p:cNvPr>
          <p:cNvSpPr/>
          <p:nvPr/>
        </p:nvSpPr>
        <p:spPr>
          <a:xfrm>
            <a:off x="34054892" y="5249648"/>
            <a:ext cx="2806660" cy="188275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Tree>
    <p:extLst>
      <p:ext uri="{BB962C8B-B14F-4D97-AF65-F5344CB8AC3E}">
        <p14:creationId xmlns:p14="http://schemas.microsoft.com/office/powerpoint/2010/main" val="21651849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85C7CCF5-D248-475B-9B0E-B299917B2879}"/>
              </a:ext>
            </a:extLst>
          </p:cNvPr>
          <p:cNvPicPr>
            <a:picLocks noChangeAspect="1"/>
          </p:cNvPicPr>
          <p:nvPr/>
        </p:nvPicPr>
        <p:blipFill>
          <a:blip r:embed="rId2"/>
          <a:stretch>
            <a:fillRect/>
          </a:stretch>
        </p:blipFill>
        <p:spPr>
          <a:xfrm>
            <a:off x="25946298" y="3192907"/>
            <a:ext cx="9394750" cy="1896020"/>
          </a:xfrm>
          <a:prstGeom prst="rect">
            <a:avLst/>
          </a:prstGeom>
        </p:spPr>
      </p:pic>
      <p:sp>
        <p:nvSpPr>
          <p:cNvPr id="26" name="Rounded Rectangle 25">
            <a:extLst>
              <a:ext uri="{FF2B5EF4-FFF2-40B4-BE49-F238E27FC236}">
                <a16:creationId xmlns:a16="http://schemas.microsoft.com/office/drawing/2014/main" id="{A383F541-946D-D243-A427-A19CCEAE5721}"/>
              </a:ext>
            </a:extLst>
          </p:cNvPr>
          <p:cNvSpPr/>
          <p:nvPr/>
        </p:nvSpPr>
        <p:spPr>
          <a:xfrm>
            <a:off x="1029296" y="8458201"/>
            <a:ext cx="8428831" cy="6810729"/>
          </a:xfrm>
          <a:prstGeom prst="roundRect">
            <a:avLst>
              <a:gd name="adj" fmla="val 7577"/>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9" name="Rounded Rectangle 28">
            <a:extLst>
              <a:ext uri="{FF2B5EF4-FFF2-40B4-BE49-F238E27FC236}">
                <a16:creationId xmlns:a16="http://schemas.microsoft.com/office/drawing/2014/main" id="{5C11B6D1-1527-3346-87C7-47EBD5A34BD0}"/>
              </a:ext>
            </a:extLst>
          </p:cNvPr>
          <p:cNvSpPr/>
          <p:nvPr/>
        </p:nvSpPr>
        <p:spPr>
          <a:xfrm>
            <a:off x="1029296" y="15768638"/>
            <a:ext cx="8428831" cy="3283480"/>
          </a:xfrm>
          <a:prstGeom prst="roundRect">
            <a:avLst>
              <a:gd name="adj" fmla="val 15908"/>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51F871C-9A06-BE4E-BC12-0BB7624C01BD}"/>
              </a:ext>
            </a:extLst>
          </p:cNvPr>
          <p:cNvSpPr/>
          <p:nvPr/>
        </p:nvSpPr>
        <p:spPr>
          <a:xfrm>
            <a:off x="1029296" y="19507198"/>
            <a:ext cx="8428831" cy="12538365"/>
          </a:xfrm>
          <a:prstGeom prst="roundRect">
            <a:avLst>
              <a:gd name="adj" fmla="val 6325"/>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B75AC27A-FBCD-EE48-B6FE-09E481A25925}"/>
              </a:ext>
            </a:extLst>
          </p:cNvPr>
          <p:cNvSpPr/>
          <p:nvPr/>
        </p:nvSpPr>
        <p:spPr>
          <a:xfrm>
            <a:off x="10315178" y="8458200"/>
            <a:ext cx="17741776" cy="23587363"/>
          </a:xfrm>
          <a:prstGeom prst="roundRect">
            <a:avLst>
              <a:gd name="adj" fmla="val 2821"/>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D4101E1B-E32F-CD46-8DA1-E347D7B6FDAB}"/>
              </a:ext>
            </a:extLst>
          </p:cNvPr>
          <p:cNvSpPr/>
          <p:nvPr/>
        </p:nvSpPr>
        <p:spPr>
          <a:xfrm>
            <a:off x="28917505" y="8458200"/>
            <a:ext cx="8458001" cy="13193449"/>
          </a:xfrm>
          <a:prstGeom prst="roundRect">
            <a:avLst>
              <a:gd name="adj" fmla="val 6326"/>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FE32572D-75C4-8340-B97D-5BB931331AB9}"/>
              </a:ext>
            </a:extLst>
          </p:cNvPr>
          <p:cNvSpPr/>
          <p:nvPr/>
        </p:nvSpPr>
        <p:spPr>
          <a:xfrm>
            <a:off x="28914006" y="22114669"/>
            <a:ext cx="8458002" cy="4299480"/>
          </a:xfrm>
          <a:prstGeom prst="roundRect">
            <a:avLst>
              <a:gd name="adj" fmla="val 11553"/>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FF40C643-D9D9-8442-BE36-0266166A6CEE}"/>
              </a:ext>
            </a:extLst>
          </p:cNvPr>
          <p:cNvSpPr/>
          <p:nvPr/>
        </p:nvSpPr>
        <p:spPr>
          <a:xfrm>
            <a:off x="28914005" y="26877168"/>
            <a:ext cx="8458003" cy="5167313"/>
          </a:xfrm>
          <a:prstGeom prst="roundRect">
            <a:avLst>
              <a:gd name="adj" fmla="val 10224"/>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29347" y="23505054"/>
            <a:ext cx="7579188"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29347" y="28283429"/>
            <a:ext cx="7579188"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8" name="TextBox 27">
            <a:extLst>
              <a:ext uri="{FF2B5EF4-FFF2-40B4-BE49-F238E27FC236}">
                <a16:creationId xmlns:a16="http://schemas.microsoft.com/office/drawing/2014/main" id="{BAA311BD-8E8A-214F-87E0-EF96785B9B94}"/>
              </a:ext>
            </a:extLst>
          </p:cNvPr>
          <p:cNvSpPr txBox="1"/>
          <p:nvPr/>
        </p:nvSpPr>
        <p:spPr>
          <a:xfrm>
            <a:off x="1543250" y="86646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Introduction</a:t>
            </a:r>
          </a:p>
        </p:txBody>
      </p:sp>
      <p:sp>
        <p:nvSpPr>
          <p:cNvPr id="30" name="TextBox 29">
            <a:extLst>
              <a:ext uri="{FF2B5EF4-FFF2-40B4-BE49-F238E27FC236}">
                <a16:creationId xmlns:a16="http://schemas.microsoft.com/office/drawing/2014/main" id="{2EB97797-2993-C44F-AC41-2516A998B026}"/>
              </a:ext>
            </a:extLst>
          </p:cNvPr>
          <p:cNvSpPr txBox="1"/>
          <p:nvPr/>
        </p:nvSpPr>
        <p:spPr>
          <a:xfrm>
            <a:off x="1543250" y="15975074"/>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Research Goal</a:t>
            </a:r>
          </a:p>
        </p:txBody>
      </p:sp>
      <p:sp>
        <p:nvSpPr>
          <p:cNvPr id="32" name="TextBox 31">
            <a:extLst>
              <a:ext uri="{FF2B5EF4-FFF2-40B4-BE49-F238E27FC236}">
                <a16:creationId xmlns:a16="http://schemas.microsoft.com/office/drawing/2014/main" id="{6935B1F8-8DC1-3345-B6F2-EFBF3560F7F7}"/>
              </a:ext>
            </a:extLst>
          </p:cNvPr>
          <p:cNvSpPr txBox="1"/>
          <p:nvPr/>
        </p:nvSpPr>
        <p:spPr>
          <a:xfrm>
            <a:off x="1543250" y="197136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Methods</a:t>
            </a:r>
          </a:p>
        </p:txBody>
      </p:sp>
      <p:sp>
        <p:nvSpPr>
          <p:cNvPr id="34" name="TextBox 33">
            <a:extLst>
              <a:ext uri="{FF2B5EF4-FFF2-40B4-BE49-F238E27FC236}">
                <a16:creationId xmlns:a16="http://schemas.microsoft.com/office/drawing/2014/main" id="{BFD6DE6E-AA3D-484A-AC53-DB30718BA456}"/>
              </a:ext>
            </a:extLst>
          </p:cNvPr>
          <p:cNvSpPr txBox="1"/>
          <p:nvPr/>
        </p:nvSpPr>
        <p:spPr>
          <a:xfrm>
            <a:off x="10830521" y="8664636"/>
            <a:ext cx="7423349"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Figures and Results</a:t>
            </a:r>
          </a:p>
        </p:txBody>
      </p:sp>
      <p:sp>
        <p:nvSpPr>
          <p:cNvPr id="36" name="TextBox 35">
            <a:extLst>
              <a:ext uri="{FF2B5EF4-FFF2-40B4-BE49-F238E27FC236}">
                <a16:creationId xmlns:a16="http://schemas.microsoft.com/office/drawing/2014/main" id="{CEACD681-CF34-164E-8700-8D8876E95374}"/>
              </a:ext>
            </a:extLst>
          </p:cNvPr>
          <p:cNvSpPr txBox="1"/>
          <p:nvPr/>
        </p:nvSpPr>
        <p:spPr>
          <a:xfrm>
            <a:off x="29432846" y="8664636"/>
            <a:ext cx="691852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Conclusion</a:t>
            </a:r>
          </a:p>
        </p:txBody>
      </p:sp>
      <p:sp>
        <p:nvSpPr>
          <p:cNvPr id="38" name="TextBox 37">
            <a:extLst>
              <a:ext uri="{FF2B5EF4-FFF2-40B4-BE49-F238E27FC236}">
                <a16:creationId xmlns:a16="http://schemas.microsoft.com/office/drawing/2014/main" id="{CA54FB6C-AD20-9443-B006-93DDABE0A2D6}"/>
              </a:ext>
            </a:extLst>
          </p:cNvPr>
          <p:cNvSpPr txBox="1"/>
          <p:nvPr/>
        </p:nvSpPr>
        <p:spPr>
          <a:xfrm>
            <a:off x="29429348" y="22321104"/>
            <a:ext cx="688677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Acknowledgments</a:t>
            </a:r>
          </a:p>
        </p:txBody>
      </p:sp>
      <p:sp>
        <p:nvSpPr>
          <p:cNvPr id="40" name="TextBox 39">
            <a:extLst>
              <a:ext uri="{FF2B5EF4-FFF2-40B4-BE49-F238E27FC236}">
                <a16:creationId xmlns:a16="http://schemas.microsoft.com/office/drawing/2014/main" id="{69598B29-010B-B54F-90AF-8B096193A351}"/>
              </a:ext>
            </a:extLst>
          </p:cNvPr>
          <p:cNvSpPr txBox="1"/>
          <p:nvPr/>
        </p:nvSpPr>
        <p:spPr>
          <a:xfrm>
            <a:off x="29429348" y="27083605"/>
            <a:ext cx="688677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References</a:t>
            </a:r>
          </a:p>
        </p:txBody>
      </p:sp>
      <p:sp>
        <p:nvSpPr>
          <p:cNvPr id="44" name="Rounded Rectangle 43">
            <a:extLst>
              <a:ext uri="{FF2B5EF4-FFF2-40B4-BE49-F238E27FC236}">
                <a16:creationId xmlns:a16="http://schemas.microsoft.com/office/drawing/2014/main" id="{7036B19A-30B8-EC49-84CF-E47CA624A247}"/>
              </a:ext>
            </a:extLst>
          </p:cNvPr>
          <p:cNvSpPr/>
          <p:nvPr/>
        </p:nvSpPr>
        <p:spPr>
          <a:xfrm>
            <a:off x="1029296" y="3457575"/>
            <a:ext cx="36346209" cy="4000500"/>
          </a:xfrm>
          <a:prstGeom prst="roundRect">
            <a:avLst>
              <a:gd name="adj" fmla="val 1166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53" name="TextBox 52">
            <a:extLst>
              <a:ext uri="{FF2B5EF4-FFF2-40B4-BE49-F238E27FC236}">
                <a16:creationId xmlns:a16="http://schemas.microsoft.com/office/drawing/2014/main" id="{97C4CE70-9A31-9F45-9338-F4DAE7485FA3}"/>
              </a:ext>
            </a:extLst>
          </p:cNvPr>
          <p:cNvSpPr txBox="1"/>
          <p:nvPr/>
        </p:nvSpPr>
        <p:spPr>
          <a:xfrm>
            <a:off x="1543249" y="9815513"/>
            <a:ext cx="7536956"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a:t>
            </a:r>
          </a:p>
        </p:txBody>
      </p:sp>
      <p:sp>
        <p:nvSpPr>
          <p:cNvPr id="54" name="TextBox 53">
            <a:extLst>
              <a:ext uri="{FF2B5EF4-FFF2-40B4-BE49-F238E27FC236}">
                <a16:creationId xmlns:a16="http://schemas.microsoft.com/office/drawing/2014/main" id="{845C74BC-EAF7-354F-AE19-C2FC0C9A9843}"/>
              </a:ext>
            </a:extLst>
          </p:cNvPr>
          <p:cNvSpPr txBox="1"/>
          <p:nvPr/>
        </p:nvSpPr>
        <p:spPr>
          <a:xfrm>
            <a:off x="1543249" y="17138212"/>
            <a:ext cx="753695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p:txBody>
      </p:sp>
      <p:sp>
        <p:nvSpPr>
          <p:cNvPr id="55" name="TextBox 54">
            <a:extLst>
              <a:ext uri="{FF2B5EF4-FFF2-40B4-BE49-F238E27FC236}">
                <a16:creationId xmlns:a16="http://schemas.microsoft.com/office/drawing/2014/main" id="{D04FBD5E-0A0A-BC43-B61F-09E3DF110937}"/>
              </a:ext>
            </a:extLst>
          </p:cNvPr>
          <p:cNvSpPr txBox="1"/>
          <p:nvPr/>
        </p:nvSpPr>
        <p:spPr>
          <a:xfrm>
            <a:off x="1543249" y="20921400"/>
            <a:ext cx="7536956"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a:t>
            </a:r>
          </a:p>
        </p:txBody>
      </p:sp>
      <p:sp>
        <p:nvSpPr>
          <p:cNvPr id="56" name="TextBox 55">
            <a:extLst>
              <a:ext uri="{FF2B5EF4-FFF2-40B4-BE49-F238E27FC236}">
                <a16:creationId xmlns:a16="http://schemas.microsoft.com/office/drawing/2014/main" id="{1A9B90BF-DD5B-0A48-AFB2-A6D17365CC9F}"/>
              </a:ext>
            </a:extLst>
          </p:cNvPr>
          <p:cNvSpPr txBox="1"/>
          <p:nvPr/>
        </p:nvSpPr>
        <p:spPr>
          <a:xfrm>
            <a:off x="29432846" y="16833205"/>
            <a:ext cx="7613645"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id="{F79FA3CD-88EF-D04F-BD09-998C86933D47}"/>
              </a:ext>
            </a:extLst>
          </p:cNvPr>
          <p:cNvSpPr/>
          <p:nvPr/>
        </p:nvSpPr>
        <p:spPr>
          <a:xfrm>
            <a:off x="10830523"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FC188613-2618-1243-BB13-B590E53A0E93}"/>
              </a:ext>
            </a:extLst>
          </p:cNvPr>
          <p:cNvSpPr/>
          <p:nvPr/>
        </p:nvSpPr>
        <p:spPr>
          <a:xfrm>
            <a:off x="16683106"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C425861B-9CD0-4449-860C-B5F128908786}"/>
              </a:ext>
            </a:extLst>
          </p:cNvPr>
          <p:cNvSpPr/>
          <p:nvPr/>
        </p:nvSpPr>
        <p:spPr>
          <a:xfrm>
            <a:off x="10830522" y="24695864"/>
            <a:ext cx="16715976" cy="655350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C2195CB0-1D14-1541-82A2-8E17A3D0DD7C}"/>
              </a:ext>
            </a:extLst>
          </p:cNvPr>
          <p:cNvSpPr/>
          <p:nvPr/>
        </p:nvSpPr>
        <p:spPr>
          <a:xfrm>
            <a:off x="22535690"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TextBox 60">
            <a:extLst>
              <a:ext uri="{FF2B5EF4-FFF2-40B4-BE49-F238E27FC236}">
                <a16:creationId xmlns:a16="http://schemas.microsoft.com/office/drawing/2014/main" id="{DA5CE926-EC63-3F4C-A768-59653C1CAA40}"/>
              </a:ext>
            </a:extLst>
          </p:cNvPr>
          <p:cNvSpPr txBox="1"/>
          <p:nvPr/>
        </p:nvSpPr>
        <p:spPr>
          <a:xfrm>
            <a:off x="10830521" y="20690410"/>
            <a:ext cx="16893874" cy="368434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p:txBody>
      </p:sp>
      <p:sp>
        <p:nvSpPr>
          <p:cNvPr id="62" name="Rectangle 61">
            <a:extLst>
              <a:ext uri="{FF2B5EF4-FFF2-40B4-BE49-F238E27FC236}">
                <a16:creationId xmlns:a16="http://schemas.microsoft.com/office/drawing/2014/main" id="{3DC7FBE5-CDD6-F246-ACAC-AB8FD5765D11}"/>
              </a:ext>
            </a:extLst>
          </p:cNvPr>
          <p:cNvSpPr/>
          <p:nvPr/>
        </p:nvSpPr>
        <p:spPr>
          <a:xfrm>
            <a:off x="1543249" y="23490339"/>
            <a:ext cx="7400925" cy="775903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968A6B77-3542-D348-A2FE-A4308D829BDB}"/>
              </a:ext>
            </a:extLst>
          </p:cNvPr>
          <p:cNvSpPr/>
          <p:nvPr/>
        </p:nvSpPr>
        <p:spPr>
          <a:xfrm>
            <a:off x="29432844" y="9994108"/>
            <a:ext cx="7428707"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4" name="Rectangle 63">
            <a:extLst>
              <a:ext uri="{FF2B5EF4-FFF2-40B4-BE49-F238E27FC236}">
                <a16:creationId xmlns:a16="http://schemas.microsoft.com/office/drawing/2014/main" id="{32913726-0803-3D40-BF8A-31514A79C6AF}"/>
              </a:ext>
            </a:extLst>
          </p:cNvPr>
          <p:cNvSpPr/>
          <p:nvPr/>
        </p:nvSpPr>
        <p:spPr>
          <a:xfrm>
            <a:off x="10830521" y="9994107"/>
            <a:ext cx="16715976" cy="67007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3" name="TextBox 42">
            <a:extLst>
              <a:ext uri="{FF2B5EF4-FFF2-40B4-BE49-F238E27FC236}">
                <a16:creationId xmlns:a16="http://schemas.microsoft.com/office/drawing/2014/main" id="{BFEC9DC7-0202-9649-84D2-9BE2F88382E7}"/>
              </a:ext>
            </a:extLst>
          </p:cNvPr>
          <p:cNvSpPr txBox="1"/>
          <p:nvPr/>
        </p:nvSpPr>
        <p:spPr>
          <a:xfrm>
            <a:off x="1551002" y="3547095"/>
            <a:ext cx="23955718" cy="1200329"/>
          </a:xfrm>
          <a:prstGeom prst="rect">
            <a:avLst/>
          </a:prstGeom>
          <a:noFill/>
        </p:spPr>
        <p:txBody>
          <a:bodyPr wrap="square" rtlCol="0">
            <a:spAutoFit/>
          </a:bodyPr>
          <a:lstStyle/>
          <a:p>
            <a:r>
              <a:rPr lang="en-US" sz="7200" b="1" dirty="0">
                <a:solidFill>
                  <a:srgbClr val="4A2366"/>
                </a:solidFill>
                <a:latin typeface="Arial" panose="020B0604020202020204" pitchFamily="34" charset="0"/>
                <a:cs typeface="Arial" panose="020B0604020202020204" pitchFamily="34" charset="0"/>
              </a:rPr>
              <a:t>Title of Research Project (simple, no jargon)</a:t>
            </a:r>
            <a:endParaRPr lang="en-US" sz="7200" b="1" dirty="0">
              <a:solidFill>
                <a:srgbClr val="BF5700"/>
              </a:solidFill>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23445D08-883A-204E-ACCB-1E05A367E83F}"/>
              </a:ext>
            </a:extLst>
          </p:cNvPr>
          <p:cNvSpPr txBox="1"/>
          <p:nvPr/>
        </p:nvSpPr>
        <p:spPr>
          <a:xfrm>
            <a:off x="1551003" y="5767264"/>
            <a:ext cx="22852047"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[AUTHORS LINE] First Name Last Name</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3</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[DEPT./SCHOOL LINE] </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Department of Integrative Biology, </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Department of Chemistry, College of Natural Sciences, Weber State University</a:t>
            </a:r>
          </a:p>
        </p:txBody>
      </p:sp>
      <p:sp>
        <p:nvSpPr>
          <p:cNvPr id="47" name="Rectangle 46">
            <a:extLst>
              <a:ext uri="{FF2B5EF4-FFF2-40B4-BE49-F238E27FC236}">
                <a16:creationId xmlns:a16="http://schemas.microsoft.com/office/drawing/2014/main" id="{9C996BDF-D8F0-0543-96F4-9B28B01345E0}"/>
              </a:ext>
            </a:extLst>
          </p:cNvPr>
          <p:cNvSpPr/>
          <p:nvPr/>
        </p:nvSpPr>
        <p:spPr>
          <a:xfrm>
            <a:off x="25946299" y="5249649"/>
            <a:ext cx="7669013" cy="19088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1" name="Oval 50">
            <a:extLst>
              <a:ext uri="{FF2B5EF4-FFF2-40B4-BE49-F238E27FC236}">
                <a16:creationId xmlns:a16="http://schemas.microsoft.com/office/drawing/2014/main" id="{5353CA34-F2CB-2841-92A2-02682BABDD73}"/>
              </a:ext>
            </a:extLst>
          </p:cNvPr>
          <p:cNvSpPr/>
          <p:nvPr/>
        </p:nvSpPr>
        <p:spPr>
          <a:xfrm>
            <a:off x="34054892" y="5249648"/>
            <a:ext cx="2806660" cy="188275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Tree>
    <p:extLst>
      <p:ext uri="{BB962C8B-B14F-4D97-AF65-F5344CB8AC3E}">
        <p14:creationId xmlns:p14="http://schemas.microsoft.com/office/powerpoint/2010/main" val="11735137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F961552D-DB43-4F53-8EC5-180CD7A19F7B}"/>
              </a:ext>
            </a:extLst>
          </p:cNvPr>
          <p:cNvPicPr>
            <a:picLocks noChangeAspect="1"/>
          </p:cNvPicPr>
          <p:nvPr/>
        </p:nvPicPr>
        <p:blipFill>
          <a:blip r:embed="rId2"/>
          <a:stretch>
            <a:fillRect/>
          </a:stretch>
        </p:blipFill>
        <p:spPr>
          <a:xfrm>
            <a:off x="25946298" y="3192907"/>
            <a:ext cx="9394750" cy="1896020"/>
          </a:xfrm>
          <a:prstGeom prst="rect">
            <a:avLst/>
          </a:prstGeom>
        </p:spPr>
      </p:pic>
      <p:sp>
        <p:nvSpPr>
          <p:cNvPr id="29" name="Rounded Rectangle 28">
            <a:extLst>
              <a:ext uri="{FF2B5EF4-FFF2-40B4-BE49-F238E27FC236}">
                <a16:creationId xmlns:a16="http://schemas.microsoft.com/office/drawing/2014/main" id="{82A376D1-ABE3-AC49-9A0F-F6C01455609D}"/>
              </a:ext>
            </a:extLst>
          </p:cNvPr>
          <p:cNvSpPr/>
          <p:nvPr/>
        </p:nvSpPr>
        <p:spPr>
          <a:xfrm>
            <a:off x="1029296" y="8458201"/>
            <a:ext cx="8428831" cy="18350861"/>
          </a:xfrm>
          <a:prstGeom prst="roundRect">
            <a:avLst>
              <a:gd name="adj" fmla="val 6117"/>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1DE9566-7971-0842-853A-DE74406291AB}"/>
              </a:ext>
            </a:extLst>
          </p:cNvPr>
          <p:cNvSpPr/>
          <p:nvPr/>
        </p:nvSpPr>
        <p:spPr>
          <a:xfrm>
            <a:off x="1029294" y="27229115"/>
            <a:ext cx="8428831" cy="4691061"/>
          </a:xfrm>
          <a:prstGeom prst="roundRect">
            <a:avLst>
              <a:gd name="adj" fmla="val 10857"/>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67746259-ED08-D544-A85A-971F14A37476}"/>
              </a:ext>
            </a:extLst>
          </p:cNvPr>
          <p:cNvSpPr/>
          <p:nvPr/>
        </p:nvSpPr>
        <p:spPr>
          <a:xfrm>
            <a:off x="10315177" y="8458202"/>
            <a:ext cx="17741777" cy="7333982"/>
          </a:xfrm>
          <a:prstGeom prst="roundRect">
            <a:avLst>
              <a:gd name="adj" fmla="val 10006"/>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F26E6A80-1468-1C4F-A989-00B779C5FFD7}"/>
              </a:ext>
            </a:extLst>
          </p:cNvPr>
          <p:cNvSpPr/>
          <p:nvPr/>
        </p:nvSpPr>
        <p:spPr>
          <a:xfrm>
            <a:off x="10315176" y="16299176"/>
            <a:ext cx="8470504" cy="15621000"/>
          </a:xfrm>
          <a:prstGeom prst="roundRect">
            <a:avLst>
              <a:gd name="adj" fmla="val 5912"/>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219FC474-1D79-EF48-ABD8-8EABA72FFED7}"/>
              </a:ext>
            </a:extLst>
          </p:cNvPr>
          <p:cNvSpPr/>
          <p:nvPr/>
        </p:nvSpPr>
        <p:spPr>
          <a:xfrm>
            <a:off x="19631023" y="16299176"/>
            <a:ext cx="8429427" cy="15621000"/>
          </a:xfrm>
          <a:prstGeom prst="roundRect">
            <a:avLst>
              <a:gd name="adj" fmla="val 6325"/>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4F96B770-9114-8C4B-81EE-AEE4851F7F70}"/>
              </a:ext>
            </a:extLst>
          </p:cNvPr>
          <p:cNvSpPr/>
          <p:nvPr/>
        </p:nvSpPr>
        <p:spPr>
          <a:xfrm>
            <a:off x="28917503" y="8458200"/>
            <a:ext cx="8458003" cy="13146963"/>
          </a:xfrm>
          <a:prstGeom prst="roundRect">
            <a:avLst>
              <a:gd name="adj" fmla="val 6328"/>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59EC1AFA-C500-264C-9367-620673D989C7}"/>
              </a:ext>
            </a:extLst>
          </p:cNvPr>
          <p:cNvSpPr/>
          <p:nvPr/>
        </p:nvSpPr>
        <p:spPr>
          <a:xfrm>
            <a:off x="28917503" y="22039394"/>
            <a:ext cx="8458003" cy="4323291"/>
          </a:xfrm>
          <a:prstGeom prst="roundRect">
            <a:avLst>
              <a:gd name="adj" fmla="val 11136"/>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C94D4D0-1A70-4F44-B755-4CAFFC3CE3B1}"/>
              </a:ext>
            </a:extLst>
          </p:cNvPr>
          <p:cNvSpPr/>
          <p:nvPr/>
        </p:nvSpPr>
        <p:spPr>
          <a:xfrm>
            <a:off x="28917503" y="26825706"/>
            <a:ext cx="8458003" cy="5167311"/>
          </a:xfrm>
          <a:prstGeom prst="roundRect">
            <a:avLst>
              <a:gd name="adj" fmla="val 10224"/>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32845" y="23453591"/>
            <a:ext cx="7579188"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32845" y="28231966"/>
            <a:ext cx="7579188"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a:t>
            </a:r>
          </a:p>
        </p:txBody>
      </p:sp>
      <p:sp>
        <p:nvSpPr>
          <p:cNvPr id="30" name="TextBox 29">
            <a:extLst>
              <a:ext uri="{FF2B5EF4-FFF2-40B4-BE49-F238E27FC236}">
                <a16:creationId xmlns:a16="http://schemas.microsoft.com/office/drawing/2014/main" id="{9375E96C-7B58-FD4E-972D-71A9A4A81893}"/>
              </a:ext>
            </a:extLst>
          </p:cNvPr>
          <p:cNvSpPr txBox="1"/>
          <p:nvPr/>
        </p:nvSpPr>
        <p:spPr>
          <a:xfrm>
            <a:off x="1543250" y="8664636"/>
            <a:ext cx="7685683"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Introduction</a:t>
            </a:r>
          </a:p>
        </p:txBody>
      </p:sp>
      <p:sp>
        <p:nvSpPr>
          <p:cNvPr id="32" name="TextBox 31">
            <a:extLst>
              <a:ext uri="{FF2B5EF4-FFF2-40B4-BE49-F238E27FC236}">
                <a16:creationId xmlns:a16="http://schemas.microsoft.com/office/drawing/2014/main" id="{7BF4A075-105D-984B-94C5-39A128B27A95}"/>
              </a:ext>
            </a:extLst>
          </p:cNvPr>
          <p:cNvSpPr txBox="1"/>
          <p:nvPr/>
        </p:nvSpPr>
        <p:spPr>
          <a:xfrm>
            <a:off x="1543248" y="27435550"/>
            <a:ext cx="7685683"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Research Goal</a:t>
            </a:r>
          </a:p>
        </p:txBody>
      </p:sp>
      <p:sp>
        <p:nvSpPr>
          <p:cNvPr id="34" name="TextBox 33">
            <a:extLst>
              <a:ext uri="{FF2B5EF4-FFF2-40B4-BE49-F238E27FC236}">
                <a16:creationId xmlns:a16="http://schemas.microsoft.com/office/drawing/2014/main" id="{9DBA06A1-C0E8-354D-8494-CF6D551CA90B}"/>
              </a:ext>
            </a:extLst>
          </p:cNvPr>
          <p:cNvSpPr txBox="1"/>
          <p:nvPr/>
        </p:nvSpPr>
        <p:spPr>
          <a:xfrm>
            <a:off x="10830521" y="8664636"/>
            <a:ext cx="7423349"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7597AB99-2E8A-C449-AB41-FBD59A85CEAE}"/>
              </a:ext>
            </a:extLst>
          </p:cNvPr>
          <p:cNvSpPr txBox="1"/>
          <p:nvPr/>
        </p:nvSpPr>
        <p:spPr>
          <a:xfrm>
            <a:off x="10830519" y="16505611"/>
            <a:ext cx="7423349"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Figures</a:t>
            </a:r>
          </a:p>
        </p:txBody>
      </p:sp>
      <p:sp>
        <p:nvSpPr>
          <p:cNvPr id="38" name="TextBox 37">
            <a:extLst>
              <a:ext uri="{FF2B5EF4-FFF2-40B4-BE49-F238E27FC236}">
                <a16:creationId xmlns:a16="http://schemas.microsoft.com/office/drawing/2014/main" id="{E4DE57B8-2814-6A4B-B0A9-826F7041EFB0}"/>
              </a:ext>
            </a:extLst>
          </p:cNvPr>
          <p:cNvSpPr txBox="1"/>
          <p:nvPr/>
        </p:nvSpPr>
        <p:spPr>
          <a:xfrm>
            <a:off x="20154898" y="16505611"/>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Results</a:t>
            </a:r>
          </a:p>
        </p:txBody>
      </p:sp>
      <p:sp>
        <p:nvSpPr>
          <p:cNvPr id="40" name="TextBox 39">
            <a:extLst>
              <a:ext uri="{FF2B5EF4-FFF2-40B4-BE49-F238E27FC236}">
                <a16:creationId xmlns:a16="http://schemas.microsoft.com/office/drawing/2014/main" id="{5C965D9B-9D02-544C-BC10-4B92AAAEE432}"/>
              </a:ext>
            </a:extLst>
          </p:cNvPr>
          <p:cNvSpPr txBox="1"/>
          <p:nvPr/>
        </p:nvSpPr>
        <p:spPr>
          <a:xfrm>
            <a:off x="29432845" y="8664636"/>
            <a:ext cx="6918525"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Conclusion</a:t>
            </a:r>
          </a:p>
        </p:txBody>
      </p:sp>
      <p:sp>
        <p:nvSpPr>
          <p:cNvPr id="42" name="TextBox 41">
            <a:extLst>
              <a:ext uri="{FF2B5EF4-FFF2-40B4-BE49-F238E27FC236}">
                <a16:creationId xmlns:a16="http://schemas.microsoft.com/office/drawing/2014/main" id="{5900A203-626C-C349-B614-98A94635BFF0}"/>
              </a:ext>
            </a:extLst>
          </p:cNvPr>
          <p:cNvSpPr txBox="1"/>
          <p:nvPr/>
        </p:nvSpPr>
        <p:spPr>
          <a:xfrm>
            <a:off x="29432845" y="22245829"/>
            <a:ext cx="6918525"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Acknowledgments</a:t>
            </a:r>
          </a:p>
        </p:txBody>
      </p:sp>
      <p:sp>
        <p:nvSpPr>
          <p:cNvPr id="44" name="TextBox 43">
            <a:extLst>
              <a:ext uri="{FF2B5EF4-FFF2-40B4-BE49-F238E27FC236}">
                <a16:creationId xmlns:a16="http://schemas.microsoft.com/office/drawing/2014/main" id="{F27E451E-3BB2-1245-8E12-679E8CFB2E62}"/>
              </a:ext>
            </a:extLst>
          </p:cNvPr>
          <p:cNvSpPr txBox="1"/>
          <p:nvPr/>
        </p:nvSpPr>
        <p:spPr>
          <a:xfrm>
            <a:off x="29432845" y="27032142"/>
            <a:ext cx="6918525"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References</a:t>
            </a:r>
          </a:p>
        </p:txBody>
      </p:sp>
      <p:sp>
        <p:nvSpPr>
          <p:cNvPr id="48" name="Rounded Rectangle 47">
            <a:extLst>
              <a:ext uri="{FF2B5EF4-FFF2-40B4-BE49-F238E27FC236}">
                <a16:creationId xmlns:a16="http://schemas.microsoft.com/office/drawing/2014/main" id="{3B663ED6-D45C-B44B-B6F1-EC490DC689A2}"/>
              </a:ext>
            </a:extLst>
          </p:cNvPr>
          <p:cNvSpPr/>
          <p:nvPr/>
        </p:nvSpPr>
        <p:spPr>
          <a:xfrm>
            <a:off x="1029296" y="3457575"/>
            <a:ext cx="36346209" cy="4000500"/>
          </a:xfrm>
          <a:prstGeom prst="roundRect">
            <a:avLst>
              <a:gd name="adj" fmla="val 1166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8ACBD954-3E3A-2548-8522-57D9BEB30374}"/>
              </a:ext>
            </a:extLst>
          </p:cNvPr>
          <p:cNvSpPr txBox="1"/>
          <p:nvPr/>
        </p:nvSpPr>
        <p:spPr>
          <a:xfrm>
            <a:off x="1551001" y="9815514"/>
            <a:ext cx="7531675"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p:txBody>
      </p:sp>
      <p:sp>
        <p:nvSpPr>
          <p:cNvPr id="58" name="TextBox 57">
            <a:extLst>
              <a:ext uri="{FF2B5EF4-FFF2-40B4-BE49-F238E27FC236}">
                <a16:creationId xmlns:a16="http://schemas.microsoft.com/office/drawing/2014/main" id="{8A87F363-FC9B-9947-A062-A99F3A1E44D0}"/>
              </a:ext>
            </a:extLst>
          </p:cNvPr>
          <p:cNvSpPr txBox="1"/>
          <p:nvPr/>
        </p:nvSpPr>
        <p:spPr>
          <a:xfrm>
            <a:off x="1551000" y="28621197"/>
            <a:ext cx="7531675"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a:p>
            <a:r>
              <a:rPr lang="en-US" sz="2334" dirty="0">
                <a:latin typeface="Arial" panose="020B0604020202020204" pitchFamily="34" charset="0"/>
                <a:cs typeface="Arial" panose="020B0604020202020204" pitchFamily="34" charset="0"/>
              </a:rPr>
              <a:t>Ugiatempore evenis rae doluptatum fugiam earchitiam dit, tempe</a:t>
            </a:r>
          </a:p>
        </p:txBody>
      </p:sp>
      <p:sp>
        <p:nvSpPr>
          <p:cNvPr id="59" name="TextBox 58">
            <a:extLst>
              <a:ext uri="{FF2B5EF4-FFF2-40B4-BE49-F238E27FC236}">
                <a16:creationId xmlns:a16="http://schemas.microsoft.com/office/drawing/2014/main" id="{EFAEA4CA-FCEF-BD40-A3CB-8EB9A62E728A}"/>
              </a:ext>
            </a:extLst>
          </p:cNvPr>
          <p:cNvSpPr txBox="1"/>
          <p:nvPr/>
        </p:nvSpPr>
        <p:spPr>
          <a:xfrm>
            <a:off x="29432846" y="18637544"/>
            <a:ext cx="76322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60" name="TextBox 59">
            <a:extLst>
              <a:ext uri="{FF2B5EF4-FFF2-40B4-BE49-F238E27FC236}">
                <a16:creationId xmlns:a16="http://schemas.microsoft.com/office/drawing/2014/main" id="{DEC24705-47FB-A84E-A166-19BA0B595B5A}"/>
              </a:ext>
            </a:extLst>
          </p:cNvPr>
          <p:cNvSpPr txBox="1"/>
          <p:nvPr/>
        </p:nvSpPr>
        <p:spPr>
          <a:xfrm>
            <a:off x="10830519" y="17702583"/>
            <a:ext cx="753456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p:txBody>
      </p:sp>
      <p:sp>
        <p:nvSpPr>
          <p:cNvPr id="61" name="TextBox 60">
            <a:extLst>
              <a:ext uri="{FF2B5EF4-FFF2-40B4-BE49-F238E27FC236}">
                <a16:creationId xmlns:a16="http://schemas.microsoft.com/office/drawing/2014/main" id="{0ED43F8F-FA37-1343-A46D-3723636BE5B7}"/>
              </a:ext>
            </a:extLst>
          </p:cNvPr>
          <p:cNvSpPr txBox="1"/>
          <p:nvPr/>
        </p:nvSpPr>
        <p:spPr>
          <a:xfrm>
            <a:off x="20145572" y="26545262"/>
            <a:ext cx="7560214"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 sam quodit quaerumquiam ex eatquid eliqui dolupta tiatiumet et voluptae sequi consent, occusa inciend itatqui tem quis idest iligenti dolesti nvenda que comnient que nessi sandianis con et adi sit, occum fugiaestibea doloris ut quaspic tem licidita voluptatus ent eos res dolorescimus doloreptur, erem dignatist, </a:t>
            </a:r>
          </a:p>
        </p:txBody>
      </p:sp>
      <p:sp>
        <p:nvSpPr>
          <p:cNvPr id="62" name="Rectangle 61">
            <a:extLst>
              <a:ext uri="{FF2B5EF4-FFF2-40B4-BE49-F238E27FC236}">
                <a16:creationId xmlns:a16="http://schemas.microsoft.com/office/drawing/2014/main" id="{7B0E20C1-19CD-A449-9E20-D1DEFB37152C}"/>
              </a:ext>
            </a:extLst>
          </p:cNvPr>
          <p:cNvSpPr/>
          <p:nvPr/>
        </p:nvSpPr>
        <p:spPr>
          <a:xfrm>
            <a:off x="10830519" y="20734906"/>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FE309868-7303-CF45-9B54-EADF680198E3}"/>
              </a:ext>
            </a:extLst>
          </p:cNvPr>
          <p:cNvSpPr/>
          <p:nvPr/>
        </p:nvSpPr>
        <p:spPr>
          <a:xfrm>
            <a:off x="20145572" y="17778197"/>
            <a:ext cx="7400925" cy="851102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4" name="Rectangle 63">
            <a:extLst>
              <a:ext uri="{FF2B5EF4-FFF2-40B4-BE49-F238E27FC236}">
                <a16:creationId xmlns:a16="http://schemas.microsoft.com/office/drawing/2014/main" id="{3D0ABDD4-FA9E-7541-9566-72FAD4F9FDF3}"/>
              </a:ext>
            </a:extLst>
          </p:cNvPr>
          <p:cNvSpPr/>
          <p:nvPr/>
        </p:nvSpPr>
        <p:spPr>
          <a:xfrm>
            <a:off x="1551001" y="17771384"/>
            <a:ext cx="7400925" cy="828894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5" name="Rectangle 64">
            <a:extLst>
              <a:ext uri="{FF2B5EF4-FFF2-40B4-BE49-F238E27FC236}">
                <a16:creationId xmlns:a16="http://schemas.microsoft.com/office/drawing/2014/main" id="{22B7A03E-4823-944F-8040-0151A156EDDD}"/>
              </a:ext>
            </a:extLst>
          </p:cNvPr>
          <p:cNvSpPr/>
          <p:nvPr/>
        </p:nvSpPr>
        <p:spPr>
          <a:xfrm>
            <a:off x="29432846" y="9995131"/>
            <a:ext cx="7428706" cy="78473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6" name="Rectangle 65">
            <a:extLst>
              <a:ext uri="{FF2B5EF4-FFF2-40B4-BE49-F238E27FC236}">
                <a16:creationId xmlns:a16="http://schemas.microsoft.com/office/drawing/2014/main" id="{B93A8937-EDBC-EC45-839A-24568467079D}"/>
              </a:ext>
            </a:extLst>
          </p:cNvPr>
          <p:cNvSpPr/>
          <p:nvPr/>
        </p:nvSpPr>
        <p:spPr>
          <a:xfrm>
            <a:off x="10830519" y="24503750"/>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7" name="Rectangle 66">
            <a:extLst>
              <a:ext uri="{FF2B5EF4-FFF2-40B4-BE49-F238E27FC236}">
                <a16:creationId xmlns:a16="http://schemas.microsoft.com/office/drawing/2014/main" id="{BE69DDED-A2F9-6D4E-87A1-7F18624C771A}"/>
              </a:ext>
            </a:extLst>
          </p:cNvPr>
          <p:cNvSpPr/>
          <p:nvPr/>
        </p:nvSpPr>
        <p:spPr>
          <a:xfrm>
            <a:off x="10830519" y="28277515"/>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8" name="Rectangle 67">
            <a:extLst>
              <a:ext uri="{FF2B5EF4-FFF2-40B4-BE49-F238E27FC236}">
                <a16:creationId xmlns:a16="http://schemas.microsoft.com/office/drawing/2014/main" id="{6B918768-44FE-8C47-9778-10D654E797DA}"/>
              </a:ext>
            </a:extLst>
          </p:cNvPr>
          <p:cNvSpPr/>
          <p:nvPr/>
        </p:nvSpPr>
        <p:spPr>
          <a:xfrm>
            <a:off x="10830522" y="9815514"/>
            <a:ext cx="16715977" cy="517799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7" name="TextBox 46">
            <a:extLst>
              <a:ext uri="{FF2B5EF4-FFF2-40B4-BE49-F238E27FC236}">
                <a16:creationId xmlns:a16="http://schemas.microsoft.com/office/drawing/2014/main" id="{4E65BA40-504B-B340-9EC1-520C31F2836D}"/>
              </a:ext>
            </a:extLst>
          </p:cNvPr>
          <p:cNvSpPr txBox="1"/>
          <p:nvPr/>
        </p:nvSpPr>
        <p:spPr>
          <a:xfrm>
            <a:off x="1551002" y="3547095"/>
            <a:ext cx="23955718" cy="1200329"/>
          </a:xfrm>
          <a:prstGeom prst="rect">
            <a:avLst/>
          </a:prstGeom>
          <a:noFill/>
        </p:spPr>
        <p:txBody>
          <a:bodyPr wrap="square" rtlCol="0">
            <a:spAutoFit/>
          </a:bodyPr>
          <a:lstStyle/>
          <a:p>
            <a:r>
              <a:rPr lang="en-US" sz="7200" b="1" dirty="0">
                <a:solidFill>
                  <a:srgbClr val="4A2366"/>
                </a:solidFill>
                <a:latin typeface="Arial" panose="020B0604020202020204" pitchFamily="34" charset="0"/>
                <a:cs typeface="Arial" panose="020B0604020202020204" pitchFamily="34" charset="0"/>
              </a:rPr>
              <a:t>Title of Research Project (simple, no jargon)</a:t>
            </a:r>
            <a:endParaRPr lang="en-US" sz="7200" b="1" dirty="0">
              <a:solidFill>
                <a:srgbClr val="BF5700"/>
              </a:solidFill>
              <a:latin typeface="Arial" panose="020B06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4F116A40-6CCB-9741-B86B-0ADF4AAAAA42}"/>
              </a:ext>
            </a:extLst>
          </p:cNvPr>
          <p:cNvSpPr txBox="1"/>
          <p:nvPr/>
        </p:nvSpPr>
        <p:spPr>
          <a:xfrm>
            <a:off x="1551003" y="5767264"/>
            <a:ext cx="22852047"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[AUTHORS LINE] First Name Last Name</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3</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[DEPT./SCHOOL LINE] </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Department of Integrative Biology, </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Department of Chemistry, College of Natural Sciences, Weber State University</a:t>
            </a:r>
          </a:p>
        </p:txBody>
      </p:sp>
      <p:sp>
        <p:nvSpPr>
          <p:cNvPr id="54" name="Rectangle 53">
            <a:extLst>
              <a:ext uri="{FF2B5EF4-FFF2-40B4-BE49-F238E27FC236}">
                <a16:creationId xmlns:a16="http://schemas.microsoft.com/office/drawing/2014/main" id="{36B05D6F-1C11-A649-B575-833E2564D22A}"/>
              </a:ext>
            </a:extLst>
          </p:cNvPr>
          <p:cNvSpPr/>
          <p:nvPr/>
        </p:nvSpPr>
        <p:spPr>
          <a:xfrm>
            <a:off x="25946299" y="5249649"/>
            <a:ext cx="7669013" cy="19088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5" name="Oval 54">
            <a:extLst>
              <a:ext uri="{FF2B5EF4-FFF2-40B4-BE49-F238E27FC236}">
                <a16:creationId xmlns:a16="http://schemas.microsoft.com/office/drawing/2014/main" id="{1CE3C55B-7032-4345-9929-B8F1D3EE75D7}"/>
              </a:ext>
            </a:extLst>
          </p:cNvPr>
          <p:cNvSpPr/>
          <p:nvPr/>
        </p:nvSpPr>
        <p:spPr>
          <a:xfrm>
            <a:off x="34054892" y="5249648"/>
            <a:ext cx="2806660" cy="188275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Tree>
    <p:extLst>
      <p:ext uri="{BB962C8B-B14F-4D97-AF65-F5344CB8AC3E}">
        <p14:creationId xmlns:p14="http://schemas.microsoft.com/office/powerpoint/2010/main" val="14013362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1252D450-540F-4F1D-BA0D-2290F635A201}"/>
              </a:ext>
            </a:extLst>
          </p:cNvPr>
          <p:cNvPicPr>
            <a:picLocks noChangeAspect="1"/>
          </p:cNvPicPr>
          <p:nvPr/>
        </p:nvPicPr>
        <p:blipFill>
          <a:blip r:embed="rId2"/>
          <a:stretch>
            <a:fillRect/>
          </a:stretch>
        </p:blipFill>
        <p:spPr>
          <a:xfrm>
            <a:off x="25946298" y="3192907"/>
            <a:ext cx="9394750" cy="1896020"/>
          </a:xfrm>
          <a:prstGeom prst="rect">
            <a:avLst/>
          </a:prstGeom>
        </p:spPr>
      </p:pic>
      <p:sp>
        <p:nvSpPr>
          <p:cNvPr id="26" name="Rounded Rectangle 25">
            <a:extLst>
              <a:ext uri="{FF2B5EF4-FFF2-40B4-BE49-F238E27FC236}">
                <a16:creationId xmlns:a16="http://schemas.microsoft.com/office/drawing/2014/main" id="{CFEB7313-495D-5A45-B5E9-13533BCE2EB1}"/>
              </a:ext>
            </a:extLst>
          </p:cNvPr>
          <p:cNvSpPr/>
          <p:nvPr/>
        </p:nvSpPr>
        <p:spPr>
          <a:xfrm>
            <a:off x="1029296" y="8458201"/>
            <a:ext cx="9801687" cy="6810729"/>
          </a:xfrm>
          <a:prstGeom prst="roundRect">
            <a:avLst>
              <a:gd name="adj" fmla="val 7577"/>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8" name="Rounded Rectangle 27">
            <a:extLst>
              <a:ext uri="{FF2B5EF4-FFF2-40B4-BE49-F238E27FC236}">
                <a16:creationId xmlns:a16="http://schemas.microsoft.com/office/drawing/2014/main" id="{ADC45AD7-151E-6446-96C5-BDBAC75CEF86}"/>
              </a:ext>
            </a:extLst>
          </p:cNvPr>
          <p:cNvSpPr/>
          <p:nvPr/>
        </p:nvSpPr>
        <p:spPr>
          <a:xfrm>
            <a:off x="1029296" y="15734447"/>
            <a:ext cx="9772054" cy="3317670"/>
          </a:xfrm>
          <a:prstGeom prst="roundRect">
            <a:avLst>
              <a:gd name="adj" fmla="val 14791"/>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8AC4D36C-2C9E-0141-B549-DA18F5ADCD8A}"/>
              </a:ext>
            </a:extLst>
          </p:cNvPr>
          <p:cNvSpPr/>
          <p:nvPr/>
        </p:nvSpPr>
        <p:spPr>
          <a:xfrm>
            <a:off x="1029296" y="19512796"/>
            <a:ext cx="9772054" cy="12449640"/>
          </a:xfrm>
          <a:prstGeom prst="roundRect">
            <a:avLst>
              <a:gd name="adj" fmla="val 5778"/>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268764D5-8426-4F43-8677-857CC3B7013C}"/>
              </a:ext>
            </a:extLst>
          </p:cNvPr>
          <p:cNvSpPr/>
          <p:nvPr/>
        </p:nvSpPr>
        <p:spPr>
          <a:xfrm>
            <a:off x="11658403" y="8458200"/>
            <a:ext cx="15058825" cy="23171727"/>
          </a:xfrm>
          <a:prstGeom prst="roundRect">
            <a:avLst>
              <a:gd name="adj" fmla="val 3609"/>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598AA989-5F71-7E43-80D9-2251410F7B80}"/>
              </a:ext>
            </a:extLst>
          </p:cNvPr>
          <p:cNvSpPr/>
          <p:nvPr/>
        </p:nvSpPr>
        <p:spPr>
          <a:xfrm>
            <a:off x="27603450" y="8458201"/>
            <a:ext cx="9772055" cy="12743800"/>
          </a:xfrm>
          <a:prstGeom prst="roundRect">
            <a:avLst>
              <a:gd name="adj" fmla="val 5598"/>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A621D1C3-B755-EF44-9142-10F498AA58DF}"/>
              </a:ext>
            </a:extLst>
          </p:cNvPr>
          <p:cNvSpPr/>
          <p:nvPr/>
        </p:nvSpPr>
        <p:spPr>
          <a:xfrm>
            <a:off x="27603450" y="21677842"/>
            <a:ext cx="9772055" cy="4293985"/>
          </a:xfrm>
          <a:prstGeom prst="roundRect">
            <a:avLst>
              <a:gd name="adj" fmla="val 11160"/>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0105495C-C269-EB4C-A908-266E80ED424B}"/>
              </a:ext>
            </a:extLst>
          </p:cNvPr>
          <p:cNvSpPr/>
          <p:nvPr/>
        </p:nvSpPr>
        <p:spPr>
          <a:xfrm>
            <a:off x="27603450" y="26447668"/>
            <a:ext cx="9772055" cy="5154492"/>
          </a:xfrm>
          <a:prstGeom prst="roundRect">
            <a:avLst>
              <a:gd name="adj" fmla="val 9567"/>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28117403" y="23062733"/>
            <a:ext cx="8879814"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25" name="TextBox 24">
            <a:extLst>
              <a:ext uri="{FF2B5EF4-FFF2-40B4-BE49-F238E27FC236}">
                <a16:creationId xmlns:a16="http://schemas.microsoft.com/office/drawing/2014/main" id="{988C4C15-2C03-0B49-95A9-8826656316BF}"/>
              </a:ext>
            </a:extLst>
          </p:cNvPr>
          <p:cNvSpPr txBox="1"/>
          <p:nvPr/>
        </p:nvSpPr>
        <p:spPr>
          <a:xfrm>
            <a:off x="28117403" y="27841107"/>
            <a:ext cx="8879814"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a:t>
            </a:r>
          </a:p>
        </p:txBody>
      </p:sp>
      <p:sp>
        <p:nvSpPr>
          <p:cNvPr id="27" name="TextBox 26">
            <a:extLst>
              <a:ext uri="{FF2B5EF4-FFF2-40B4-BE49-F238E27FC236}">
                <a16:creationId xmlns:a16="http://schemas.microsoft.com/office/drawing/2014/main" id="{D4DB1EA2-B500-2743-A29A-0CDBAB06E69C}"/>
              </a:ext>
            </a:extLst>
          </p:cNvPr>
          <p:cNvSpPr txBox="1"/>
          <p:nvPr/>
        </p:nvSpPr>
        <p:spPr>
          <a:xfrm>
            <a:off x="1539483" y="8664636"/>
            <a:ext cx="7689450"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Introduction</a:t>
            </a:r>
          </a:p>
        </p:txBody>
      </p:sp>
      <p:sp>
        <p:nvSpPr>
          <p:cNvPr id="29" name="TextBox 28">
            <a:extLst>
              <a:ext uri="{FF2B5EF4-FFF2-40B4-BE49-F238E27FC236}">
                <a16:creationId xmlns:a16="http://schemas.microsoft.com/office/drawing/2014/main" id="{74BBD05E-4B49-5247-A607-2C12293B6203}"/>
              </a:ext>
            </a:extLst>
          </p:cNvPr>
          <p:cNvSpPr txBox="1"/>
          <p:nvPr/>
        </p:nvSpPr>
        <p:spPr>
          <a:xfrm>
            <a:off x="1565127" y="15940881"/>
            <a:ext cx="7689450"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Research Goal</a:t>
            </a:r>
          </a:p>
        </p:txBody>
      </p:sp>
      <p:sp>
        <p:nvSpPr>
          <p:cNvPr id="34" name="TextBox 33">
            <a:extLst>
              <a:ext uri="{FF2B5EF4-FFF2-40B4-BE49-F238E27FC236}">
                <a16:creationId xmlns:a16="http://schemas.microsoft.com/office/drawing/2014/main" id="{7167B608-56D2-C141-812E-146016374B7A}"/>
              </a:ext>
            </a:extLst>
          </p:cNvPr>
          <p:cNvSpPr txBox="1"/>
          <p:nvPr/>
        </p:nvSpPr>
        <p:spPr>
          <a:xfrm>
            <a:off x="1539483" y="19719231"/>
            <a:ext cx="7689450"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6ACB49C8-D87B-F84D-A71D-389CD7F079E1}"/>
              </a:ext>
            </a:extLst>
          </p:cNvPr>
          <p:cNvSpPr txBox="1"/>
          <p:nvPr/>
        </p:nvSpPr>
        <p:spPr>
          <a:xfrm>
            <a:off x="12172355" y="8664636"/>
            <a:ext cx="7382655"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Figures and Results</a:t>
            </a:r>
          </a:p>
        </p:txBody>
      </p:sp>
      <p:sp>
        <p:nvSpPr>
          <p:cNvPr id="38" name="TextBox 37">
            <a:extLst>
              <a:ext uri="{FF2B5EF4-FFF2-40B4-BE49-F238E27FC236}">
                <a16:creationId xmlns:a16="http://schemas.microsoft.com/office/drawing/2014/main" id="{8F06A471-7C96-C346-B83D-DDF3050EDD8B}"/>
              </a:ext>
            </a:extLst>
          </p:cNvPr>
          <p:cNvSpPr txBox="1"/>
          <p:nvPr/>
        </p:nvSpPr>
        <p:spPr>
          <a:xfrm>
            <a:off x="28117403" y="8664636"/>
            <a:ext cx="694809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Conclusion</a:t>
            </a:r>
          </a:p>
        </p:txBody>
      </p:sp>
      <p:sp>
        <p:nvSpPr>
          <p:cNvPr id="40" name="TextBox 39">
            <a:extLst>
              <a:ext uri="{FF2B5EF4-FFF2-40B4-BE49-F238E27FC236}">
                <a16:creationId xmlns:a16="http://schemas.microsoft.com/office/drawing/2014/main" id="{9845532E-C64C-8141-A3B4-D615B8645A5E}"/>
              </a:ext>
            </a:extLst>
          </p:cNvPr>
          <p:cNvSpPr txBox="1"/>
          <p:nvPr/>
        </p:nvSpPr>
        <p:spPr>
          <a:xfrm>
            <a:off x="28117403" y="21884277"/>
            <a:ext cx="694809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Acknowledgments</a:t>
            </a:r>
          </a:p>
        </p:txBody>
      </p:sp>
      <p:sp>
        <p:nvSpPr>
          <p:cNvPr id="42" name="TextBox 41">
            <a:extLst>
              <a:ext uri="{FF2B5EF4-FFF2-40B4-BE49-F238E27FC236}">
                <a16:creationId xmlns:a16="http://schemas.microsoft.com/office/drawing/2014/main" id="{79CB94A2-AB3F-DD47-B5B4-B3D2E9A397CB}"/>
              </a:ext>
            </a:extLst>
          </p:cNvPr>
          <p:cNvSpPr txBox="1"/>
          <p:nvPr/>
        </p:nvSpPr>
        <p:spPr>
          <a:xfrm>
            <a:off x="28117403" y="26654103"/>
            <a:ext cx="694809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References</a:t>
            </a:r>
          </a:p>
        </p:txBody>
      </p:sp>
      <p:sp>
        <p:nvSpPr>
          <p:cNvPr id="43" name="Rounded Rectangle 42">
            <a:extLst>
              <a:ext uri="{FF2B5EF4-FFF2-40B4-BE49-F238E27FC236}">
                <a16:creationId xmlns:a16="http://schemas.microsoft.com/office/drawing/2014/main" id="{B1CD8ACF-CF47-D54C-8456-A419D9D706A5}"/>
              </a:ext>
            </a:extLst>
          </p:cNvPr>
          <p:cNvSpPr/>
          <p:nvPr/>
        </p:nvSpPr>
        <p:spPr>
          <a:xfrm>
            <a:off x="1029296" y="3457575"/>
            <a:ext cx="36346209" cy="4000500"/>
          </a:xfrm>
          <a:prstGeom prst="roundRect">
            <a:avLst>
              <a:gd name="adj" fmla="val 1166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F7077F15-618D-464C-B74E-0A0A0D6CB95E}"/>
              </a:ext>
            </a:extLst>
          </p:cNvPr>
          <p:cNvSpPr txBox="1"/>
          <p:nvPr/>
        </p:nvSpPr>
        <p:spPr>
          <a:xfrm>
            <a:off x="1543249" y="9815513"/>
            <a:ext cx="8991402"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a:t>
            </a:r>
          </a:p>
        </p:txBody>
      </p:sp>
      <p:sp>
        <p:nvSpPr>
          <p:cNvPr id="52" name="TextBox 51">
            <a:extLst>
              <a:ext uri="{FF2B5EF4-FFF2-40B4-BE49-F238E27FC236}">
                <a16:creationId xmlns:a16="http://schemas.microsoft.com/office/drawing/2014/main" id="{BF03DB44-D971-624F-B26C-26CFD4B48B06}"/>
              </a:ext>
            </a:extLst>
          </p:cNvPr>
          <p:cNvSpPr txBox="1"/>
          <p:nvPr/>
        </p:nvSpPr>
        <p:spPr>
          <a:xfrm>
            <a:off x="1543249" y="17138211"/>
            <a:ext cx="8991402"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53" name="TextBox 52">
            <a:extLst>
              <a:ext uri="{FF2B5EF4-FFF2-40B4-BE49-F238E27FC236}">
                <a16:creationId xmlns:a16="http://schemas.microsoft.com/office/drawing/2014/main" id="{75E62676-18BA-E843-B15C-8CC883BBAD24}"/>
              </a:ext>
            </a:extLst>
          </p:cNvPr>
          <p:cNvSpPr txBox="1"/>
          <p:nvPr/>
        </p:nvSpPr>
        <p:spPr>
          <a:xfrm>
            <a:off x="1543249" y="27969273"/>
            <a:ext cx="8991402" cy="4043543"/>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AD14B3E1-D388-5345-8844-173A4123EA7A}"/>
              </a:ext>
            </a:extLst>
          </p:cNvPr>
          <p:cNvSpPr txBox="1"/>
          <p:nvPr/>
        </p:nvSpPr>
        <p:spPr>
          <a:xfrm>
            <a:off x="28117403" y="16419953"/>
            <a:ext cx="8910480" cy="4402744"/>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5" name="Rectangle 54">
            <a:extLst>
              <a:ext uri="{FF2B5EF4-FFF2-40B4-BE49-F238E27FC236}">
                <a16:creationId xmlns:a16="http://schemas.microsoft.com/office/drawing/2014/main" id="{BF64B92E-18A7-CD43-BE04-5A592CE0A2D0}"/>
              </a:ext>
            </a:extLst>
          </p:cNvPr>
          <p:cNvSpPr/>
          <p:nvPr/>
        </p:nvSpPr>
        <p:spPr>
          <a:xfrm>
            <a:off x="12195365"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Rectangle 55">
            <a:extLst>
              <a:ext uri="{FF2B5EF4-FFF2-40B4-BE49-F238E27FC236}">
                <a16:creationId xmlns:a16="http://schemas.microsoft.com/office/drawing/2014/main" id="{258A4766-D226-3B4D-A662-ECDFFD84DA82}"/>
              </a:ext>
            </a:extLst>
          </p:cNvPr>
          <p:cNvSpPr/>
          <p:nvPr/>
        </p:nvSpPr>
        <p:spPr>
          <a:xfrm>
            <a:off x="12172355" y="24695863"/>
            <a:ext cx="14060091" cy="606122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7" name="TextBox 56">
            <a:extLst>
              <a:ext uri="{FF2B5EF4-FFF2-40B4-BE49-F238E27FC236}">
                <a16:creationId xmlns:a16="http://schemas.microsoft.com/office/drawing/2014/main" id="{3640260A-E996-A340-A656-599B770DB2B9}"/>
              </a:ext>
            </a:extLst>
          </p:cNvPr>
          <p:cNvSpPr txBox="1"/>
          <p:nvPr/>
        </p:nvSpPr>
        <p:spPr>
          <a:xfrm>
            <a:off x="12172355" y="21123306"/>
            <a:ext cx="14212338"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et</a:t>
            </a:r>
          </a:p>
        </p:txBody>
      </p:sp>
      <p:sp>
        <p:nvSpPr>
          <p:cNvPr id="58" name="Rectangle 57">
            <a:extLst>
              <a:ext uri="{FF2B5EF4-FFF2-40B4-BE49-F238E27FC236}">
                <a16:creationId xmlns:a16="http://schemas.microsoft.com/office/drawing/2014/main" id="{38FE6882-A77E-A446-9249-9C061FA92057}"/>
              </a:ext>
            </a:extLst>
          </p:cNvPr>
          <p:cNvSpPr/>
          <p:nvPr/>
        </p:nvSpPr>
        <p:spPr>
          <a:xfrm>
            <a:off x="17010836"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A145B68D-9F45-D44B-8E40-EED2A19146A4}"/>
              </a:ext>
            </a:extLst>
          </p:cNvPr>
          <p:cNvSpPr/>
          <p:nvPr/>
        </p:nvSpPr>
        <p:spPr>
          <a:xfrm>
            <a:off x="21826306" y="17958064"/>
            <a:ext cx="4406140"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F5142728-764F-9B44-9622-CC7A5A95CFBA}"/>
              </a:ext>
            </a:extLst>
          </p:cNvPr>
          <p:cNvSpPr/>
          <p:nvPr/>
        </p:nvSpPr>
        <p:spPr>
          <a:xfrm>
            <a:off x="1543250" y="20921399"/>
            <a:ext cx="8744148" cy="671449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61B44186-795C-284E-B380-9689FCF7E140}"/>
              </a:ext>
            </a:extLst>
          </p:cNvPr>
          <p:cNvSpPr/>
          <p:nvPr/>
        </p:nvSpPr>
        <p:spPr>
          <a:xfrm>
            <a:off x="12172355" y="9838938"/>
            <a:ext cx="14060091" cy="7581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0436C5CF-F2FF-CA43-8997-DA34EB71426E}"/>
              </a:ext>
            </a:extLst>
          </p:cNvPr>
          <p:cNvSpPr/>
          <p:nvPr/>
        </p:nvSpPr>
        <p:spPr>
          <a:xfrm>
            <a:off x="28117403" y="9838938"/>
            <a:ext cx="8744149" cy="626661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5" name="TextBox 44">
            <a:extLst>
              <a:ext uri="{FF2B5EF4-FFF2-40B4-BE49-F238E27FC236}">
                <a16:creationId xmlns:a16="http://schemas.microsoft.com/office/drawing/2014/main" id="{FFC6C559-4FE5-7D4E-8AD4-CD4FAB5164A8}"/>
              </a:ext>
            </a:extLst>
          </p:cNvPr>
          <p:cNvSpPr txBox="1"/>
          <p:nvPr/>
        </p:nvSpPr>
        <p:spPr>
          <a:xfrm>
            <a:off x="1551002" y="3547095"/>
            <a:ext cx="23955718" cy="1200329"/>
          </a:xfrm>
          <a:prstGeom prst="rect">
            <a:avLst/>
          </a:prstGeom>
          <a:noFill/>
        </p:spPr>
        <p:txBody>
          <a:bodyPr wrap="square" rtlCol="0">
            <a:spAutoFit/>
          </a:bodyPr>
          <a:lstStyle/>
          <a:p>
            <a:r>
              <a:rPr lang="en-US" sz="7200" b="1" dirty="0">
                <a:solidFill>
                  <a:srgbClr val="4A2366"/>
                </a:solidFill>
                <a:latin typeface="Arial" panose="020B0604020202020204" pitchFamily="34" charset="0"/>
                <a:cs typeface="Arial" panose="020B0604020202020204" pitchFamily="34" charset="0"/>
              </a:rPr>
              <a:t>Title of Research Project (simple, no jargon)</a:t>
            </a:r>
            <a:endParaRPr lang="en-US" sz="7200" b="1" dirty="0">
              <a:solidFill>
                <a:srgbClr val="BF5700"/>
              </a:solidFill>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5BD8BF7-3A73-C545-A35D-2F6C8DB9D825}"/>
              </a:ext>
            </a:extLst>
          </p:cNvPr>
          <p:cNvSpPr txBox="1"/>
          <p:nvPr/>
        </p:nvSpPr>
        <p:spPr>
          <a:xfrm>
            <a:off x="1551003" y="5767264"/>
            <a:ext cx="22852047"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[AUTHORS LINE] First Name Last Name</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3</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[DEPT./SCHOOL LINE] </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Department of Integrative Biology, </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Department of Chemistry, College of Natural Sciences, Weber State University</a:t>
            </a:r>
          </a:p>
        </p:txBody>
      </p:sp>
      <p:sp>
        <p:nvSpPr>
          <p:cNvPr id="48" name="Rectangle 47">
            <a:extLst>
              <a:ext uri="{FF2B5EF4-FFF2-40B4-BE49-F238E27FC236}">
                <a16:creationId xmlns:a16="http://schemas.microsoft.com/office/drawing/2014/main" id="{E7D7F2CF-CAF0-D540-8107-9E927814225F}"/>
              </a:ext>
            </a:extLst>
          </p:cNvPr>
          <p:cNvSpPr/>
          <p:nvPr/>
        </p:nvSpPr>
        <p:spPr>
          <a:xfrm>
            <a:off x="25946299" y="5249649"/>
            <a:ext cx="7669013" cy="19088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9" name="Oval 48">
            <a:extLst>
              <a:ext uri="{FF2B5EF4-FFF2-40B4-BE49-F238E27FC236}">
                <a16:creationId xmlns:a16="http://schemas.microsoft.com/office/drawing/2014/main" id="{162398FD-69AC-6B47-B3D0-762A38F1DB49}"/>
              </a:ext>
            </a:extLst>
          </p:cNvPr>
          <p:cNvSpPr/>
          <p:nvPr/>
        </p:nvSpPr>
        <p:spPr>
          <a:xfrm>
            <a:off x="34054892" y="5249648"/>
            <a:ext cx="2806660" cy="188275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Tree>
    <p:extLst>
      <p:ext uri="{BB962C8B-B14F-4D97-AF65-F5344CB8AC3E}">
        <p14:creationId xmlns:p14="http://schemas.microsoft.com/office/powerpoint/2010/main" val="16555256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2457450"/>
            <a:ext cx="38404800" cy="28003500"/>
          </a:xfrm>
          <a:prstGeom prst="rect">
            <a:avLst/>
          </a:prstGeom>
          <a:solidFill>
            <a:srgbClr val="4A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2880360" y="8791576"/>
            <a:ext cx="32644080" cy="9749366"/>
          </a:xfrm>
        </p:spPr>
        <p:txBody>
          <a:bodyPr>
            <a:normAutofit/>
          </a:bodyPr>
          <a:lstStyle/>
          <a:p>
            <a:r>
              <a:rPr lang="en-US" sz="30625" b="1" dirty="0">
                <a:solidFill>
                  <a:schemeClr val="bg1"/>
                </a:solidFill>
                <a:latin typeface="+mn-lt"/>
              </a:rPr>
              <a:t>Style 7</a:t>
            </a:r>
            <a:br>
              <a:rPr lang="en-US" sz="30625" b="1" dirty="0">
                <a:solidFill>
                  <a:schemeClr val="bg1"/>
                </a:solidFill>
                <a:latin typeface="+mn-lt"/>
              </a:rPr>
            </a:br>
            <a:r>
              <a:rPr lang="en-US" sz="17800" b="1" dirty="0">
                <a:solidFill>
                  <a:schemeClr val="bg1"/>
                </a:solidFill>
                <a:latin typeface="+mn-lt"/>
              </a:rPr>
              <a:t>Rounded Box with Titles</a:t>
            </a:r>
            <a:endParaRPr lang="en-US" sz="30625" b="1" dirty="0">
              <a:solidFill>
                <a:schemeClr val="bg1"/>
              </a:solidFill>
              <a:latin typeface="+mn-lt"/>
            </a:endParaRPr>
          </a:p>
        </p:txBody>
      </p:sp>
    </p:spTree>
    <p:extLst>
      <p:ext uri="{BB962C8B-B14F-4D97-AF65-F5344CB8AC3E}">
        <p14:creationId xmlns:p14="http://schemas.microsoft.com/office/powerpoint/2010/main" val="27372876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2642BAB-3737-CE4C-874C-5EA986C6E360}"/>
              </a:ext>
            </a:extLst>
          </p:cNvPr>
          <p:cNvSpPr/>
          <p:nvPr/>
        </p:nvSpPr>
        <p:spPr>
          <a:xfrm>
            <a:off x="1029296" y="8958263"/>
            <a:ext cx="11429206" cy="6310666"/>
          </a:xfrm>
          <a:prstGeom prst="roundRect">
            <a:avLst>
              <a:gd name="adj" fmla="val 7029"/>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6460252" y="23284547"/>
            <a:ext cx="10566598"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a:t>
            </a:r>
          </a:p>
        </p:txBody>
      </p:sp>
      <p:sp>
        <p:nvSpPr>
          <p:cNvPr id="24" name="TextBox 23">
            <a:extLst>
              <a:ext uri="{FF2B5EF4-FFF2-40B4-BE49-F238E27FC236}">
                <a16:creationId xmlns:a16="http://schemas.microsoft.com/office/drawing/2014/main" id="{EF233BEC-D918-0A48-8894-42A92980A8AA}"/>
              </a:ext>
            </a:extLst>
          </p:cNvPr>
          <p:cNvSpPr txBox="1"/>
          <p:nvPr/>
        </p:nvSpPr>
        <p:spPr>
          <a:xfrm>
            <a:off x="26460252" y="28062922"/>
            <a:ext cx="10566598"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28" name="Rounded Rectangle 27">
            <a:extLst>
              <a:ext uri="{FF2B5EF4-FFF2-40B4-BE49-F238E27FC236}">
                <a16:creationId xmlns:a16="http://schemas.microsoft.com/office/drawing/2014/main" id="{9FB86953-067E-2243-9199-5828E9A57BF6}"/>
              </a:ext>
            </a:extLst>
          </p:cNvPr>
          <p:cNvSpPr/>
          <p:nvPr/>
        </p:nvSpPr>
        <p:spPr>
          <a:xfrm>
            <a:off x="1029296" y="16191186"/>
            <a:ext cx="11429206" cy="2860932"/>
          </a:xfrm>
          <a:prstGeom prst="roundRect">
            <a:avLst>
              <a:gd name="adj" fmla="val 15679"/>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0" name="Rounded Rectangle 29">
            <a:extLst>
              <a:ext uri="{FF2B5EF4-FFF2-40B4-BE49-F238E27FC236}">
                <a16:creationId xmlns:a16="http://schemas.microsoft.com/office/drawing/2014/main" id="{CB3CD93F-7B36-1740-BF66-2421A3620ACD}"/>
              </a:ext>
            </a:extLst>
          </p:cNvPr>
          <p:cNvSpPr/>
          <p:nvPr/>
        </p:nvSpPr>
        <p:spPr>
          <a:xfrm>
            <a:off x="1029296" y="19999142"/>
            <a:ext cx="11429206" cy="11921731"/>
          </a:xfrm>
          <a:prstGeom prst="roundRect">
            <a:avLst>
              <a:gd name="adj" fmla="val 550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992CF63D-2222-F94F-867D-42F630C136CA}"/>
              </a:ext>
            </a:extLst>
          </p:cNvPr>
          <p:cNvSpPr/>
          <p:nvPr/>
        </p:nvSpPr>
        <p:spPr>
          <a:xfrm>
            <a:off x="13487797" y="8958263"/>
            <a:ext cx="11429206" cy="22962609"/>
          </a:xfrm>
          <a:prstGeom prst="roundRect">
            <a:avLst>
              <a:gd name="adj" fmla="val 465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8" name="Rounded Rectangle 37">
            <a:extLst>
              <a:ext uri="{FF2B5EF4-FFF2-40B4-BE49-F238E27FC236}">
                <a16:creationId xmlns:a16="http://schemas.microsoft.com/office/drawing/2014/main" id="{74EE89AA-6B4C-A645-A875-735E9B5ECFDF}"/>
              </a:ext>
            </a:extLst>
          </p:cNvPr>
          <p:cNvSpPr/>
          <p:nvPr/>
        </p:nvSpPr>
        <p:spPr>
          <a:xfrm>
            <a:off x="25946298" y="8958262"/>
            <a:ext cx="11429207" cy="12457003"/>
          </a:xfrm>
          <a:prstGeom prst="roundRect">
            <a:avLst>
              <a:gd name="adj" fmla="val 483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4C15FDD0-072E-284C-B679-0CBC181EA921}"/>
              </a:ext>
            </a:extLst>
          </p:cNvPr>
          <p:cNvSpPr/>
          <p:nvPr/>
        </p:nvSpPr>
        <p:spPr>
          <a:xfrm>
            <a:off x="25946298" y="22362291"/>
            <a:ext cx="11429207" cy="3831350"/>
          </a:xfrm>
          <a:prstGeom prst="roundRect">
            <a:avLst>
              <a:gd name="adj" fmla="val 10741"/>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BAAB73C-E5E6-114C-A9DA-575177C0B389}"/>
              </a:ext>
            </a:extLst>
          </p:cNvPr>
          <p:cNvSpPr/>
          <p:nvPr/>
        </p:nvSpPr>
        <p:spPr>
          <a:xfrm>
            <a:off x="25946298" y="27115897"/>
            <a:ext cx="11429207" cy="4708076"/>
          </a:xfrm>
          <a:prstGeom prst="roundRect">
            <a:avLst>
              <a:gd name="adj" fmla="val 8900"/>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6" name="Rounded Rectangle 25">
            <a:extLst>
              <a:ext uri="{FF2B5EF4-FFF2-40B4-BE49-F238E27FC236}">
                <a16:creationId xmlns:a16="http://schemas.microsoft.com/office/drawing/2014/main" id="{73AA2D3D-6E05-7F4A-8866-1D731EEB15EA}"/>
              </a:ext>
            </a:extLst>
          </p:cNvPr>
          <p:cNvSpPr/>
          <p:nvPr/>
        </p:nvSpPr>
        <p:spPr>
          <a:xfrm>
            <a:off x="3450432"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27" name="Rounded Rectangle 26">
            <a:extLst>
              <a:ext uri="{FF2B5EF4-FFF2-40B4-BE49-F238E27FC236}">
                <a16:creationId xmlns:a16="http://schemas.microsoft.com/office/drawing/2014/main" id="{226EC42E-4412-B549-A4C0-C858BDD0DFE9}"/>
              </a:ext>
            </a:extLst>
          </p:cNvPr>
          <p:cNvSpPr/>
          <p:nvPr/>
        </p:nvSpPr>
        <p:spPr>
          <a:xfrm>
            <a:off x="3450432" y="15780898"/>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32" name="Rounded Rectangle 31">
            <a:extLst>
              <a:ext uri="{FF2B5EF4-FFF2-40B4-BE49-F238E27FC236}">
                <a16:creationId xmlns:a16="http://schemas.microsoft.com/office/drawing/2014/main" id="{713F859C-9495-2D4E-BDC8-564B0C30A452}"/>
              </a:ext>
            </a:extLst>
          </p:cNvPr>
          <p:cNvSpPr/>
          <p:nvPr/>
        </p:nvSpPr>
        <p:spPr>
          <a:xfrm>
            <a:off x="3450432" y="19564086"/>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34" name="Rounded Rectangle 33">
            <a:extLst>
              <a:ext uri="{FF2B5EF4-FFF2-40B4-BE49-F238E27FC236}">
                <a16:creationId xmlns:a16="http://schemas.microsoft.com/office/drawing/2014/main" id="{B08AD735-16C5-DF41-AAB0-5539292A4B78}"/>
              </a:ext>
            </a:extLst>
          </p:cNvPr>
          <p:cNvSpPr/>
          <p:nvPr/>
        </p:nvSpPr>
        <p:spPr>
          <a:xfrm>
            <a:off x="15793409"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4137A163-68F2-4D43-8244-3571022A5D0F}"/>
              </a:ext>
            </a:extLst>
          </p:cNvPr>
          <p:cNvSpPr/>
          <p:nvPr/>
        </p:nvSpPr>
        <p:spPr>
          <a:xfrm>
            <a:off x="28251910"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40" name="Rounded Rectangle 39">
            <a:extLst>
              <a:ext uri="{FF2B5EF4-FFF2-40B4-BE49-F238E27FC236}">
                <a16:creationId xmlns:a16="http://schemas.microsoft.com/office/drawing/2014/main" id="{E28A8E99-F2D4-3541-8764-B1E2D878A202}"/>
              </a:ext>
            </a:extLst>
          </p:cNvPr>
          <p:cNvSpPr/>
          <p:nvPr/>
        </p:nvSpPr>
        <p:spPr>
          <a:xfrm>
            <a:off x="28251910" y="21927235"/>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45" name="Rounded Rectangle 44">
            <a:extLst>
              <a:ext uri="{FF2B5EF4-FFF2-40B4-BE49-F238E27FC236}">
                <a16:creationId xmlns:a16="http://schemas.microsoft.com/office/drawing/2014/main" id="{EC836FFC-5AD9-7048-B4A1-9AE0CA61DFE2}"/>
              </a:ext>
            </a:extLst>
          </p:cNvPr>
          <p:cNvSpPr/>
          <p:nvPr/>
        </p:nvSpPr>
        <p:spPr>
          <a:xfrm>
            <a:off x="28251910" y="26705610"/>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AD23F729-1806-A549-B453-610484A94E1E}"/>
              </a:ext>
            </a:extLst>
          </p:cNvPr>
          <p:cNvSpPr txBox="1"/>
          <p:nvPr/>
        </p:nvSpPr>
        <p:spPr>
          <a:xfrm>
            <a:off x="1551002" y="9815513"/>
            <a:ext cx="10594961"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a:t>
            </a:r>
          </a:p>
        </p:txBody>
      </p:sp>
      <p:sp>
        <p:nvSpPr>
          <p:cNvPr id="48" name="TextBox 47">
            <a:extLst>
              <a:ext uri="{FF2B5EF4-FFF2-40B4-BE49-F238E27FC236}">
                <a16:creationId xmlns:a16="http://schemas.microsoft.com/office/drawing/2014/main" id="{8552354E-6B35-3F47-8BF3-5AEE4232DCBD}"/>
              </a:ext>
            </a:extLst>
          </p:cNvPr>
          <p:cNvSpPr txBox="1"/>
          <p:nvPr/>
        </p:nvSpPr>
        <p:spPr>
          <a:xfrm>
            <a:off x="1551002" y="17138211"/>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49" name="TextBox 48">
            <a:extLst>
              <a:ext uri="{FF2B5EF4-FFF2-40B4-BE49-F238E27FC236}">
                <a16:creationId xmlns:a16="http://schemas.microsoft.com/office/drawing/2014/main" id="{1319A77D-A7A4-3A44-A496-B98931EEEA46}"/>
              </a:ext>
            </a:extLst>
          </p:cNvPr>
          <p:cNvSpPr txBox="1"/>
          <p:nvPr/>
        </p:nvSpPr>
        <p:spPr>
          <a:xfrm>
            <a:off x="1551002" y="20921400"/>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50" name="TextBox 49">
            <a:extLst>
              <a:ext uri="{FF2B5EF4-FFF2-40B4-BE49-F238E27FC236}">
                <a16:creationId xmlns:a16="http://schemas.microsoft.com/office/drawing/2014/main" id="{E98C8EA3-1E8A-7D4A-A6C6-DC259C647CED}"/>
              </a:ext>
            </a:extLst>
          </p:cNvPr>
          <p:cNvSpPr txBox="1"/>
          <p:nvPr/>
        </p:nvSpPr>
        <p:spPr>
          <a:xfrm>
            <a:off x="26460252" y="17142974"/>
            <a:ext cx="10604846" cy="368434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temquia nobisciur? Quis dolenem oluptam ne nonessumqui doluptatem exeribus id eveliquam qui nisqui atet eiciunt.</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B46FE841-529C-5243-9FDA-175B2EAD8AD9}"/>
              </a:ext>
            </a:extLst>
          </p:cNvPr>
          <p:cNvSpPr txBox="1"/>
          <p:nvPr/>
        </p:nvSpPr>
        <p:spPr>
          <a:xfrm>
            <a:off x="14001750" y="18910718"/>
            <a:ext cx="105408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2" name="Rectangle 51">
            <a:extLst>
              <a:ext uri="{FF2B5EF4-FFF2-40B4-BE49-F238E27FC236}">
                <a16:creationId xmlns:a16="http://schemas.microsoft.com/office/drawing/2014/main" id="{C442F96E-4097-FD48-9E83-9E15827FBB13}"/>
              </a:ext>
            </a:extLst>
          </p:cNvPr>
          <p:cNvSpPr/>
          <p:nvPr/>
        </p:nvSpPr>
        <p:spPr>
          <a:xfrm>
            <a:off x="140017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A9F52416-8C4C-5E4A-8ABC-4BE4EC2E1985}"/>
              </a:ext>
            </a:extLst>
          </p:cNvPr>
          <p:cNvSpPr/>
          <p:nvPr/>
        </p:nvSpPr>
        <p:spPr>
          <a:xfrm>
            <a:off x="14001750" y="21694333"/>
            <a:ext cx="10401300" cy="582502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4" name="TextBox 53">
            <a:extLst>
              <a:ext uri="{FF2B5EF4-FFF2-40B4-BE49-F238E27FC236}">
                <a16:creationId xmlns:a16="http://schemas.microsoft.com/office/drawing/2014/main" id="{381A9CE6-8886-FA4B-A200-BECE60C9DA89}"/>
              </a:ext>
            </a:extLst>
          </p:cNvPr>
          <p:cNvSpPr txBox="1"/>
          <p:nvPr/>
        </p:nvSpPr>
        <p:spPr>
          <a:xfrm>
            <a:off x="14001750" y="28237146"/>
            <a:ext cx="105408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p:txBody>
      </p:sp>
      <p:sp>
        <p:nvSpPr>
          <p:cNvPr id="55" name="Rectangle 54">
            <a:extLst>
              <a:ext uri="{FF2B5EF4-FFF2-40B4-BE49-F238E27FC236}">
                <a16:creationId xmlns:a16="http://schemas.microsoft.com/office/drawing/2014/main" id="{6982F80E-5257-C145-A994-895B616317F8}"/>
              </a:ext>
            </a:extLst>
          </p:cNvPr>
          <p:cNvSpPr/>
          <p:nvPr/>
        </p:nvSpPr>
        <p:spPr>
          <a:xfrm>
            <a:off x="26460251" y="9994108"/>
            <a:ext cx="10401300"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Rectangle 55">
            <a:extLst>
              <a:ext uri="{FF2B5EF4-FFF2-40B4-BE49-F238E27FC236}">
                <a16:creationId xmlns:a16="http://schemas.microsoft.com/office/drawing/2014/main" id="{CE1D196A-7C21-2D4A-ACBE-FE27763DF5EF}"/>
              </a:ext>
            </a:extLst>
          </p:cNvPr>
          <p:cNvSpPr/>
          <p:nvPr/>
        </p:nvSpPr>
        <p:spPr>
          <a:xfrm>
            <a:off x="1551001" y="23037769"/>
            <a:ext cx="10401300" cy="780244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7" name="Rectangle 56">
            <a:extLst>
              <a:ext uri="{FF2B5EF4-FFF2-40B4-BE49-F238E27FC236}">
                <a16:creationId xmlns:a16="http://schemas.microsoft.com/office/drawing/2014/main" id="{3723E212-1845-194D-914F-38951ECB5CDE}"/>
              </a:ext>
            </a:extLst>
          </p:cNvPr>
          <p:cNvSpPr/>
          <p:nvPr/>
        </p:nvSpPr>
        <p:spPr>
          <a:xfrm>
            <a:off x="14001749" y="9994107"/>
            <a:ext cx="10401300"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34B1AB1D-104A-BC46-8F5C-31A32845D1CB}"/>
              </a:ext>
            </a:extLst>
          </p:cNvPr>
          <p:cNvSpPr/>
          <p:nvPr/>
        </p:nvSpPr>
        <p:spPr>
          <a:xfrm>
            <a:off x="196079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9" name="TextBox 38">
            <a:extLst>
              <a:ext uri="{FF2B5EF4-FFF2-40B4-BE49-F238E27FC236}">
                <a16:creationId xmlns:a16="http://schemas.microsoft.com/office/drawing/2014/main" id="{BB02D70F-FA69-DD48-9BF6-E9F4D66B287C}"/>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246E2B7E-EBD1-3C40-B696-4628717DD344}"/>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7" name="Rectangle 46">
            <a:extLst>
              <a:ext uri="{FF2B5EF4-FFF2-40B4-BE49-F238E27FC236}">
                <a16:creationId xmlns:a16="http://schemas.microsoft.com/office/drawing/2014/main" id="{1D6D8AA7-86CE-804F-989B-2D131FAFC69C}"/>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9" name="Oval 58">
            <a:extLst>
              <a:ext uri="{FF2B5EF4-FFF2-40B4-BE49-F238E27FC236}">
                <a16:creationId xmlns:a16="http://schemas.microsoft.com/office/drawing/2014/main" id="{8C3165F5-98A8-7D49-AD5B-F4DE9C821E24}"/>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36" name="Picture 35">
            <a:extLst>
              <a:ext uri="{FF2B5EF4-FFF2-40B4-BE49-F238E27FC236}">
                <a16:creationId xmlns:a16="http://schemas.microsoft.com/office/drawing/2014/main" id="{0ADEEC78-3FA1-4F17-AF8D-2E39635FCC73}"/>
              </a:ext>
            </a:extLst>
          </p:cNvPr>
          <p:cNvPicPr>
            <a:picLocks noChangeAspect="1"/>
          </p:cNvPicPr>
          <p:nvPr/>
        </p:nvPicPr>
        <p:blipFill>
          <a:blip r:embed="rId2"/>
          <a:stretch>
            <a:fillRect/>
          </a:stretch>
        </p:blipFill>
        <p:spPr>
          <a:xfrm>
            <a:off x="25946298" y="3192907"/>
            <a:ext cx="9394750" cy="1896020"/>
          </a:xfrm>
          <a:prstGeom prst="rect">
            <a:avLst/>
          </a:prstGeom>
        </p:spPr>
      </p:pic>
    </p:spTree>
    <p:extLst>
      <p:ext uri="{BB962C8B-B14F-4D97-AF65-F5344CB8AC3E}">
        <p14:creationId xmlns:p14="http://schemas.microsoft.com/office/powerpoint/2010/main" val="3224209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1FDF8C66-3A5F-B546-92BB-E55BABA6ABD5}"/>
              </a:ext>
            </a:extLst>
          </p:cNvPr>
          <p:cNvSpPr txBox="1"/>
          <p:nvPr/>
        </p:nvSpPr>
        <p:spPr>
          <a:xfrm>
            <a:off x="1466850" y="6275402"/>
            <a:ext cx="21958300" cy="1169551"/>
          </a:xfrm>
          <a:prstGeom prst="rect">
            <a:avLst/>
          </a:prstGeom>
          <a:noFill/>
        </p:spPr>
        <p:txBody>
          <a:bodyPr wrap="square" rtlCol="0">
            <a:spAutoFit/>
          </a:bodyPr>
          <a:lstStyle/>
          <a:p>
            <a:r>
              <a:rPr lang="en-US" sz="7000" b="1" dirty="0"/>
              <a:t>INSERTING AND SCALING IMAGES</a:t>
            </a:r>
          </a:p>
        </p:txBody>
      </p:sp>
      <p:sp>
        <p:nvSpPr>
          <p:cNvPr id="41" name="TextBox 40">
            <a:extLst>
              <a:ext uri="{FF2B5EF4-FFF2-40B4-BE49-F238E27FC236}">
                <a16:creationId xmlns:a16="http://schemas.microsoft.com/office/drawing/2014/main" id="{ED6E820B-8F23-7B44-8B97-AD805B46A3FA}"/>
              </a:ext>
            </a:extLst>
          </p:cNvPr>
          <p:cNvSpPr txBox="1"/>
          <p:nvPr/>
        </p:nvSpPr>
        <p:spPr>
          <a:xfrm>
            <a:off x="1466850" y="8795522"/>
            <a:ext cx="10991652" cy="3593291"/>
          </a:xfrm>
          <a:prstGeom prst="rect">
            <a:avLst/>
          </a:prstGeom>
          <a:noFill/>
        </p:spPr>
        <p:txBody>
          <a:bodyPr wrap="square" rtlCol="0">
            <a:spAutoFit/>
          </a:bodyPr>
          <a:lstStyle/>
          <a:p>
            <a:r>
              <a:rPr lang="en-US" sz="4550" b="1" dirty="0"/>
              <a:t>INSERTING IMAGES</a:t>
            </a:r>
          </a:p>
          <a:p>
            <a:r>
              <a:rPr lang="en-US" sz="4550" dirty="0"/>
              <a:t>Insert new images by either dragging them onto the page, or going to the “insert” tab, clicking on the picture icon, and choosing ”picture from file”</a:t>
            </a:r>
          </a:p>
        </p:txBody>
      </p:sp>
      <p:sp>
        <p:nvSpPr>
          <p:cNvPr id="42" name="TextBox 41">
            <a:extLst>
              <a:ext uri="{FF2B5EF4-FFF2-40B4-BE49-F238E27FC236}">
                <a16:creationId xmlns:a16="http://schemas.microsoft.com/office/drawing/2014/main" id="{441FB395-D46A-A945-977A-A4C2C0B9BABD}"/>
              </a:ext>
            </a:extLst>
          </p:cNvPr>
          <p:cNvSpPr txBox="1"/>
          <p:nvPr/>
        </p:nvSpPr>
        <p:spPr>
          <a:xfrm>
            <a:off x="14111007" y="8791575"/>
            <a:ext cx="23141781" cy="1492716"/>
          </a:xfrm>
          <a:prstGeom prst="rect">
            <a:avLst/>
          </a:prstGeom>
          <a:noFill/>
        </p:spPr>
        <p:txBody>
          <a:bodyPr wrap="square" rtlCol="0">
            <a:spAutoFit/>
          </a:bodyPr>
          <a:lstStyle/>
          <a:p>
            <a:r>
              <a:rPr lang="en-US" sz="4550" b="1" dirty="0"/>
              <a:t>SCALE IMAGES PROPORTIONALLY</a:t>
            </a:r>
          </a:p>
          <a:p>
            <a:r>
              <a:rPr lang="en-US" sz="4550" dirty="0"/>
              <a:t>Make images bigger or smaller by dragging from one of the corner anchor points.</a:t>
            </a:r>
          </a:p>
        </p:txBody>
      </p:sp>
      <p:sp>
        <p:nvSpPr>
          <p:cNvPr id="50" name="TextBox 49">
            <a:extLst>
              <a:ext uri="{FF2B5EF4-FFF2-40B4-BE49-F238E27FC236}">
                <a16:creationId xmlns:a16="http://schemas.microsoft.com/office/drawing/2014/main" id="{D88E4115-25B2-B646-93D0-4778F38EE199}"/>
              </a:ext>
            </a:extLst>
          </p:cNvPr>
          <p:cNvSpPr txBox="1"/>
          <p:nvPr/>
        </p:nvSpPr>
        <p:spPr>
          <a:xfrm>
            <a:off x="14001750" y="18836665"/>
            <a:ext cx="22859802" cy="2192908"/>
          </a:xfrm>
          <a:prstGeom prst="rect">
            <a:avLst/>
          </a:prstGeom>
          <a:noFill/>
        </p:spPr>
        <p:txBody>
          <a:bodyPr wrap="square" rtlCol="0">
            <a:spAutoFit/>
          </a:bodyPr>
          <a:lstStyle/>
          <a:p>
            <a:r>
              <a:rPr lang="en-US" sz="4550" dirty="0"/>
              <a:t>Do NOT scale any images by using anchor points directly horizontal or vertical, which gives the image the appearance of being stretched, as this would result in a significant misrepresentation of a logo or inaccurate depiction of data/charts. </a:t>
            </a:r>
          </a:p>
        </p:txBody>
      </p:sp>
      <p:sp>
        <p:nvSpPr>
          <p:cNvPr id="53" name="TextBox 52">
            <a:extLst>
              <a:ext uri="{FF2B5EF4-FFF2-40B4-BE49-F238E27FC236}">
                <a16:creationId xmlns:a16="http://schemas.microsoft.com/office/drawing/2014/main" id="{7F9551D5-9F44-064C-A4D1-9B024F339673}"/>
              </a:ext>
            </a:extLst>
          </p:cNvPr>
          <p:cNvSpPr txBox="1"/>
          <p:nvPr/>
        </p:nvSpPr>
        <p:spPr>
          <a:xfrm>
            <a:off x="1428751" y="3305175"/>
            <a:ext cx="23380700" cy="1950534"/>
          </a:xfrm>
          <a:prstGeom prst="rect">
            <a:avLst/>
          </a:prstGeom>
          <a:noFill/>
        </p:spPr>
        <p:txBody>
          <a:bodyPr wrap="square" rtlCol="0">
            <a:spAutoFit/>
          </a:bodyPr>
          <a:lstStyle/>
          <a:p>
            <a:r>
              <a:rPr lang="en-US" sz="12075" b="1" dirty="0">
                <a:solidFill>
                  <a:srgbClr val="4A2366"/>
                </a:solidFill>
              </a:rPr>
              <a:t>EDITING BASICS</a:t>
            </a:r>
          </a:p>
        </p:txBody>
      </p:sp>
      <p:pic>
        <p:nvPicPr>
          <p:cNvPr id="7" name="Picture 6">
            <a:extLst>
              <a:ext uri="{FF2B5EF4-FFF2-40B4-BE49-F238E27FC236}">
                <a16:creationId xmlns:a16="http://schemas.microsoft.com/office/drawing/2014/main" id="{EF36C1C8-F65A-480B-A084-6D5394D44215}"/>
              </a:ext>
            </a:extLst>
          </p:cNvPr>
          <p:cNvPicPr>
            <a:picLocks noChangeAspect="1"/>
          </p:cNvPicPr>
          <p:nvPr/>
        </p:nvPicPr>
        <p:blipFill rotWithShape="1">
          <a:blip r:embed="rId2"/>
          <a:srcRect r="27349"/>
          <a:stretch/>
        </p:blipFill>
        <p:spPr>
          <a:xfrm>
            <a:off x="1132177" y="13294783"/>
            <a:ext cx="10812174" cy="9011650"/>
          </a:xfrm>
          <a:prstGeom prst="rect">
            <a:avLst/>
          </a:prstGeom>
        </p:spPr>
      </p:pic>
      <p:cxnSp>
        <p:nvCxnSpPr>
          <p:cNvPr id="46" name="Straight Arrow Connector 45">
            <a:extLst>
              <a:ext uri="{FF2B5EF4-FFF2-40B4-BE49-F238E27FC236}">
                <a16:creationId xmlns:a16="http://schemas.microsoft.com/office/drawing/2014/main" id="{952E38A6-333B-EF42-9F61-0126AFE98A2F}"/>
              </a:ext>
            </a:extLst>
          </p:cNvPr>
          <p:cNvCxnSpPr/>
          <p:nvPr/>
        </p:nvCxnSpPr>
        <p:spPr>
          <a:xfrm flipH="1">
            <a:off x="3289810" y="13356678"/>
            <a:ext cx="933450" cy="1053392"/>
          </a:xfrm>
          <a:prstGeom prst="straightConnector1">
            <a:avLst/>
          </a:prstGeom>
          <a:ln w="2540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C0DD546-EF76-443F-871C-200BCF5E2ABA}"/>
              </a:ext>
            </a:extLst>
          </p:cNvPr>
          <p:cNvPicPr>
            <a:picLocks noChangeAspect="1"/>
          </p:cNvPicPr>
          <p:nvPr/>
        </p:nvPicPr>
        <p:blipFill>
          <a:blip r:embed="rId3"/>
          <a:stretch>
            <a:fillRect/>
          </a:stretch>
        </p:blipFill>
        <p:spPr>
          <a:xfrm>
            <a:off x="14001750" y="10582564"/>
            <a:ext cx="20901447" cy="7205752"/>
          </a:xfrm>
          <a:prstGeom prst="rect">
            <a:avLst/>
          </a:prstGeom>
        </p:spPr>
      </p:pic>
      <p:cxnSp>
        <p:nvCxnSpPr>
          <p:cNvPr id="45" name="Straight Arrow Connector 44">
            <a:extLst>
              <a:ext uri="{FF2B5EF4-FFF2-40B4-BE49-F238E27FC236}">
                <a16:creationId xmlns:a16="http://schemas.microsoft.com/office/drawing/2014/main" id="{DFE7B6CE-03D7-0146-8D26-876B3137A5E9}"/>
              </a:ext>
            </a:extLst>
          </p:cNvPr>
          <p:cNvCxnSpPr/>
          <p:nvPr/>
        </p:nvCxnSpPr>
        <p:spPr>
          <a:xfrm flipH="1">
            <a:off x="34513317" y="12240069"/>
            <a:ext cx="933450" cy="1053392"/>
          </a:xfrm>
          <a:prstGeom prst="straightConnector1">
            <a:avLst/>
          </a:prstGeom>
          <a:ln w="2540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C04AF7BE-A694-4064-9851-8F293C2B002D}"/>
              </a:ext>
            </a:extLst>
          </p:cNvPr>
          <p:cNvPicPr>
            <a:picLocks noChangeAspect="1"/>
          </p:cNvPicPr>
          <p:nvPr/>
        </p:nvPicPr>
        <p:blipFill>
          <a:blip r:embed="rId3"/>
          <a:stretch>
            <a:fillRect/>
          </a:stretch>
        </p:blipFill>
        <p:spPr>
          <a:xfrm>
            <a:off x="14432774" y="10798913"/>
            <a:ext cx="4172532" cy="1438476"/>
          </a:xfrm>
          <a:prstGeom prst="rect">
            <a:avLst/>
          </a:prstGeom>
        </p:spPr>
      </p:pic>
      <p:pic>
        <p:nvPicPr>
          <p:cNvPr id="10" name="Picture 9">
            <a:extLst>
              <a:ext uri="{FF2B5EF4-FFF2-40B4-BE49-F238E27FC236}">
                <a16:creationId xmlns:a16="http://schemas.microsoft.com/office/drawing/2014/main" id="{CFD8B993-2A2F-431E-AD64-18E33AEEEA5D}"/>
              </a:ext>
            </a:extLst>
          </p:cNvPr>
          <p:cNvPicPr>
            <a:picLocks noChangeAspect="1"/>
          </p:cNvPicPr>
          <p:nvPr/>
        </p:nvPicPr>
        <p:blipFill>
          <a:blip r:embed="rId4"/>
          <a:stretch>
            <a:fillRect/>
          </a:stretch>
        </p:blipFill>
        <p:spPr>
          <a:xfrm>
            <a:off x="17745542" y="10224050"/>
            <a:ext cx="1804572" cy="1914310"/>
          </a:xfrm>
          <a:prstGeom prst="rect">
            <a:avLst/>
          </a:prstGeom>
        </p:spPr>
      </p:pic>
      <p:pic>
        <p:nvPicPr>
          <p:cNvPr id="11" name="Picture 10">
            <a:extLst>
              <a:ext uri="{FF2B5EF4-FFF2-40B4-BE49-F238E27FC236}">
                <a16:creationId xmlns:a16="http://schemas.microsoft.com/office/drawing/2014/main" id="{78D773D5-408B-4E7A-B73B-33801CCC393E}"/>
              </a:ext>
            </a:extLst>
          </p:cNvPr>
          <p:cNvPicPr>
            <a:picLocks noChangeAspect="1"/>
          </p:cNvPicPr>
          <p:nvPr/>
        </p:nvPicPr>
        <p:blipFill>
          <a:blip r:embed="rId5"/>
          <a:stretch>
            <a:fillRect/>
          </a:stretch>
        </p:blipFill>
        <p:spPr>
          <a:xfrm>
            <a:off x="15573920" y="21037120"/>
            <a:ext cx="8303547" cy="4588800"/>
          </a:xfrm>
          <a:prstGeom prst="rect">
            <a:avLst/>
          </a:prstGeom>
        </p:spPr>
      </p:pic>
      <p:cxnSp>
        <p:nvCxnSpPr>
          <p:cNvPr id="51" name="Straight Arrow Connector 50">
            <a:extLst>
              <a:ext uri="{FF2B5EF4-FFF2-40B4-BE49-F238E27FC236}">
                <a16:creationId xmlns:a16="http://schemas.microsoft.com/office/drawing/2014/main" id="{CD48349E-251E-C046-8E21-E02E3CFF60E4}"/>
              </a:ext>
            </a:extLst>
          </p:cNvPr>
          <p:cNvCxnSpPr>
            <a:cxnSpLocks/>
          </p:cNvCxnSpPr>
          <p:nvPr/>
        </p:nvCxnSpPr>
        <p:spPr>
          <a:xfrm>
            <a:off x="15473125" y="24096569"/>
            <a:ext cx="1045915" cy="0"/>
          </a:xfrm>
          <a:prstGeom prst="straightConnector1">
            <a:avLst/>
          </a:prstGeom>
          <a:ln w="2540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79FCC611-DAAC-413E-8631-0A4D1B1F2234}"/>
              </a:ext>
            </a:extLst>
          </p:cNvPr>
          <p:cNvPicPr>
            <a:picLocks noChangeAspect="1"/>
          </p:cNvPicPr>
          <p:nvPr/>
        </p:nvPicPr>
        <p:blipFill>
          <a:blip r:embed="rId6"/>
          <a:stretch>
            <a:fillRect/>
          </a:stretch>
        </p:blipFill>
        <p:spPr>
          <a:xfrm>
            <a:off x="17354323" y="25633467"/>
            <a:ext cx="18070820" cy="3767957"/>
          </a:xfrm>
          <a:prstGeom prst="rect">
            <a:avLst/>
          </a:prstGeom>
        </p:spPr>
      </p:pic>
      <p:cxnSp>
        <p:nvCxnSpPr>
          <p:cNvPr id="52" name="Straight Arrow Connector 51">
            <a:extLst>
              <a:ext uri="{FF2B5EF4-FFF2-40B4-BE49-F238E27FC236}">
                <a16:creationId xmlns:a16="http://schemas.microsoft.com/office/drawing/2014/main" id="{92776C3A-43D2-D541-B0AF-0A6E3F1B983A}"/>
              </a:ext>
            </a:extLst>
          </p:cNvPr>
          <p:cNvCxnSpPr>
            <a:cxnSpLocks/>
          </p:cNvCxnSpPr>
          <p:nvPr/>
        </p:nvCxnSpPr>
        <p:spPr>
          <a:xfrm flipV="1">
            <a:off x="26389733" y="28853673"/>
            <a:ext cx="0" cy="1222081"/>
          </a:xfrm>
          <a:prstGeom prst="straightConnector1">
            <a:avLst/>
          </a:prstGeom>
          <a:ln w="2540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23845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FB2FA725-0E4F-6742-8A91-62AB532AA724}"/>
              </a:ext>
            </a:extLst>
          </p:cNvPr>
          <p:cNvSpPr txBox="1"/>
          <p:nvPr/>
        </p:nvSpPr>
        <p:spPr>
          <a:xfrm>
            <a:off x="29432844" y="23181033"/>
            <a:ext cx="7594004"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32844" y="27959408"/>
            <a:ext cx="7594004"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6" name="Rounded Rectangle 25">
            <a:extLst>
              <a:ext uri="{FF2B5EF4-FFF2-40B4-BE49-F238E27FC236}">
                <a16:creationId xmlns:a16="http://schemas.microsoft.com/office/drawing/2014/main" id="{A383F541-946D-D243-A427-A19CCEAE5721}"/>
              </a:ext>
            </a:extLst>
          </p:cNvPr>
          <p:cNvSpPr/>
          <p:nvPr/>
        </p:nvSpPr>
        <p:spPr>
          <a:xfrm>
            <a:off x="1029296" y="8821573"/>
            <a:ext cx="8428831" cy="6447357"/>
          </a:xfrm>
          <a:prstGeom prst="roundRect">
            <a:avLst>
              <a:gd name="adj" fmla="val 757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9" name="Rounded Rectangle 28">
            <a:extLst>
              <a:ext uri="{FF2B5EF4-FFF2-40B4-BE49-F238E27FC236}">
                <a16:creationId xmlns:a16="http://schemas.microsoft.com/office/drawing/2014/main" id="{5C11B6D1-1527-3346-87C7-47EBD5A34BD0}"/>
              </a:ext>
            </a:extLst>
          </p:cNvPr>
          <p:cNvSpPr/>
          <p:nvPr/>
        </p:nvSpPr>
        <p:spPr>
          <a:xfrm>
            <a:off x="1029296" y="16134303"/>
            <a:ext cx="8428831" cy="2917814"/>
          </a:xfrm>
          <a:prstGeom prst="roundRect">
            <a:avLst>
              <a:gd name="adj" fmla="val 17736"/>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51F871C-9A06-BE4E-BC12-0BB7624C01BD}"/>
              </a:ext>
            </a:extLst>
          </p:cNvPr>
          <p:cNvSpPr/>
          <p:nvPr/>
        </p:nvSpPr>
        <p:spPr>
          <a:xfrm>
            <a:off x="1029296" y="19917490"/>
            <a:ext cx="8428831" cy="11920255"/>
          </a:xfrm>
          <a:prstGeom prst="roundRect">
            <a:avLst>
              <a:gd name="adj" fmla="val 6325"/>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B75AC27A-FBCD-EE48-B6FE-09E481A25925}"/>
              </a:ext>
            </a:extLst>
          </p:cNvPr>
          <p:cNvSpPr/>
          <p:nvPr/>
        </p:nvSpPr>
        <p:spPr>
          <a:xfrm>
            <a:off x="10315179" y="8791575"/>
            <a:ext cx="17745274" cy="23046170"/>
          </a:xfrm>
          <a:prstGeom prst="roundRect">
            <a:avLst>
              <a:gd name="adj" fmla="val 2821"/>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D4101E1B-E32F-CD46-8DA1-E347D7B6FDAB}"/>
              </a:ext>
            </a:extLst>
          </p:cNvPr>
          <p:cNvSpPr/>
          <p:nvPr/>
        </p:nvSpPr>
        <p:spPr>
          <a:xfrm>
            <a:off x="28917503" y="8821573"/>
            <a:ext cx="8458003" cy="12490178"/>
          </a:xfrm>
          <a:prstGeom prst="roundRect">
            <a:avLst>
              <a:gd name="adj" fmla="val 6326"/>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FE32572D-75C4-8340-B97D-5BB931331AB9}"/>
              </a:ext>
            </a:extLst>
          </p:cNvPr>
          <p:cNvSpPr/>
          <p:nvPr/>
        </p:nvSpPr>
        <p:spPr>
          <a:xfrm>
            <a:off x="28917500" y="22177124"/>
            <a:ext cx="8458004" cy="3913003"/>
          </a:xfrm>
          <a:prstGeom prst="roundRect">
            <a:avLst>
              <a:gd name="adj" fmla="val 13598"/>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FF40C643-D9D9-8442-BE36-0266166A6CEE}"/>
              </a:ext>
            </a:extLst>
          </p:cNvPr>
          <p:cNvSpPr/>
          <p:nvPr/>
        </p:nvSpPr>
        <p:spPr>
          <a:xfrm>
            <a:off x="28917499" y="26955500"/>
            <a:ext cx="8458005" cy="4764960"/>
          </a:xfrm>
          <a:prstGeom prst="roundRect">
            <a:avLst>
              <a:gd name="adj" fmla="val 1022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7" name="Rounded Rectangle 46">
            <a:extLst>
              <a:ext uri="{FF2B5EF4-FFF2-40B4-BE49-F238E27FC236}">
                <a16:creationId xmlns:a16="http://schemas.microsoft.com/office/drawing/2014/main" id="{C3D54418-6D46-B442-AFD3-C141D3EC48C5}"/>
              </a:ext>
            </a:extLst>
          </p:cNvPr>
          <p:cNvSpPr/>
          <p:nvPr/>
        </p:nvSpPr>
        <p:spPr>
          <a:xfrm>
            <a:off x="1931724"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48" name="Rounded Rectangle 47">
            <a:extLst>
              <a:ext uri="{FF2B5EF4-FFF2-40B4-BE49-F238E27FC236}">
                <a16:creationId xmlns:a16="http://schemas.microsoft.com/office/drawing/2014/main" id="{C7B1EBD2-F6E9-ED49-B949-4053B41F4B64}"/>
              </a:ext>
            </a:extLst>
          </p:cNvPr>
          <p:cNvSpPr/>
          <p:nvPr/>
        </p:nvSpPr>
        <p:spPr>
          <a:xfrm>
            <a:off x="1931724" y="15780898"/>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49" name="Rounded Rectangle 48">
            <a:extLst>
              <a:ext uri="{FF2B5EF4-FFF2-40B4-BE49-F238E27FC236}">
                <a16:creationId xmlns:a16="http://schemas.microsoft.com/office/drawing/2014/main" id="{7068C3E8-6F07-5946-BA66-9C97B12AC7D3}"/>
              </a:ext>
            </a:extLst>
          </p:cNvPr>
          <p:cNvSpPr/>
          <p:nvPr/>
        </p:nvSpPr>
        <p:spPr>
          <a:xfrm>
            <a:off x="1931724" y="19564086"/>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50" name="Rounded Rectangle 49">
            <a:extLst>
              <a:ext uri="{FF2B5EF4-FFF2-40B4-BE49-F238E27FC236}">
                <a16:creationId xmlns:a16="http://schemas.microsoft.com/office/drawing/2014/main" id="{95D9418A-8071-5A43-8AA5-2DDFDE97B440}"/>
              </a:ext>
            </a:extLst>
          </p:cNvPr>
          <p:cNvSpPr/>
          <p:nvPr/>
        </p:nvSpPr>
        <p:spPr>
          <a:xfrm>
            <a:off x="15887171"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51" name="Rounded Rectangle 50">
            <a:extLst>
              <a:ext uri="{FF2B5EF4-FFF2-40B4-BE49-F238E27FC236}">
                <a16:creationId xmlns:a16="http://schemas.microsoft.com/office/drawing/2014/main" id="{5ACE33C1-A4C6-FF41-BC24-C727DE341917}"/>
              </a:ext>
            </a:extLst>
          </p:cNvPr>
          <p:cNvSpPr/>
          <p:nvPr/>
        </p:nvSpPr>
        <p:spPr>
          <a:xfrm>
            <a:off x="29842619"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52" name="Rounded Rectangle 51">
            <a:extLst>
              <a:ext uri="{FF2B5EF4-FFF2-40B4-BE49-F238E27FC236}">
                <a16:creationId xmlns:a16="http://schemas.microsoft.com/office/drawing/2014/main" id="{04C0E79C-1D73-4847-8182-70BE43197DA0}"/>
              </a:ext>
            </a:extLst>
          </p:cNvPr>
          <p:cNvSpPr/>
          <p:nvPr/>
        </p:nvSpPr>
        <p:spPr>
          <a:xfrm>
            <a:off x="29842617" y="2182372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53" name="Rounded Rectangle 52">
            <a:extLst>
              <a:ext uri="{FF2B5EF4-FFF2-40B4-BE49-F238E27FC236}">
                <a16:creationId xmlns:a16="http://schemas.microsoft.com/office/drawing/2014/main" id="{DF927006-83B7-BC47-9CE5-C6265D19A61D}"/>
              </a:ext>
            </a:extLst>
          </p:cNvPr>
          <p:cNvSpPr/>
          <p:nvPr/>
        </p:nvSpPr>
        <p:spPr>
          <a:xfrm>
            <a:off x="29842617" y="26602096"/>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D8B2B7F-9268-CF4B-9238-2E4408E5C027}"/>
              </a:ext>
            </a:extLst>
          </p:cNvPr>
          <p:cNvSpPr txBox="1"/>
          <p:nvPr/>
        </p:nvSpPr>
        <p:spPr>
          <a:xfrm>
            <a:off x="1543249" y="9815513"/>
            <a:ext cx="7536956"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a:t>
            </a:r>
          </a:p>
        </p:txBody>
      </p:sp>
      <p:sp>
        <p:nvSpPr>
          <p:cNvPr id="42" name="TextBox 41">
            <a:extLst>
              <a:ext uri="{FF2B5EF4-FFF2-40B4-BE49-F238E27FC236}">
                <a16:creationId xmlns:a16="http://schemas.microsoft.com/office/drawing/2014/main" id="{C1E8C03D-AFB7-624B-BBFF-08ECD99A7A94}"/>
              </a:ext>
            </a:extLst>
          </p:cNvPr>
          <p:cNvSpPr txBox="1"/>
          <p:nvPr/>
        </p:nvSpPr>
        <p:spPr>
          <a:xfrm>
            <a:off x="1543249" y="17138212"/>
            <a:ext cx="753695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p:txBody>
      </p:sp>
      <p:sp>
        <p:nvSpPr>
          <p:cNvPr id="43" name="TextBox 42">
            <a:extLst>
              <a:ext uri="{FF2B5EF4-FFF2-40B4-BE49-F238E27FC236}">
                <a16:creationId xmlns:a16="http://schemas.microsoft.com/office/drawing/2014/main" id="{B0204F50-3E47-F047-B2D0-7F8B7F1D17A8}"/>
              </a:ext>
            </a:extLst>
          </p:cNvPr>
          <p:cNvSpPr txBox="1"/>
          <p:nvPr/>
        </p:nvSpPr>
        <p:spPr>
          <a:xfrm>
            <a:off x="1543249" y="20921400"/>
            <a:ext cx="7536956"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a:t>
            </a:r>
          </a:p>
        </p:txBody>
      </p:sp>
      <p:sp>
        <p:nvSpPr>
          <p:cNvPr id="44" name="TextBox 43">
            <a:extLst>
              <a:ext uri="{FF2B5EF4-FFF2-40B4-BE49-F238E27FC236}">
                <a16:creationId xmlns:a16="http://schemas.microsoft.com/office/drawing/2014/main" id="{C2752994-9991-BE42-BBC8-295FB4D085F9}"/>
              </a:ext>
            </a:extLst>
          </p:cNvPr>
          <p:cNvSpPr txBox="1"/>
          <p:nvPr/>
        </p:nvSpPr>
        <p:spPr>
          <a:xfrm>
            <a:off x="29432846" y="16833205"/>
            <a:ext cx="7613645" cy="4402744"/>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45" name="Rectangle 44">
            <a:extLst>
              <a:ext uri="{FF2B5EF4-FFF2-40B4-BE49-F238E27FC236}">
                <a16:creationId xmlns:a16="http://schemas.microsoft.com/office/drawing/2014/main" id="{DA0C1F8F-91C6-F247-9195-90DADBA82172}"/>
              </a:ext>
            </a:extLst>
          </p:cNvPr>
          <p:cNvSpPr/>
          <p:nvPr/>
        </p:nvSpPr>
        <p:spPr>
          <a:xfrm>
            <a:off x="10830523"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6" name="Rectangle 45">
            <a:extLst>
              <a:ext uri="{FF2B5EF4-FFF2-40B4-BE49-F238E27FC236}">
                <a16:creationId xmlns:a16="http://schemas.microsoft.com/office/drawing/2014/main" id="{304A0393-F945-4F40-8EAC-C93C400C424C}"/>
              </a:ext>
            </a:extLst>
          </p:cNvPr>
          <p:cNvSpPr/>
          <p:nvPr/>
        </p:nvSpPr>
        <p:spPr>
          <a:xfrm>
            <a:off x="16683106"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4" name="Rectangle 53">
            <a:extLst>
              <a:ext uri="{FF2B5EF4-FFF2-40B4-BE49-F238E27FC236}">
                <a16:creationId xmlns:a16="http://schemas.microsoft.com/office/drawing/2014/main" id="{4B20B63F-1372-EB41-B8C0-9C3D74765622}"/>
              </a:ext>
            </a:extLst>
          </p:cNvPr>
          <p:cNvSpPr/>
          <p:nvPr/>
        </p:nvSpPr>
        <p:spPr>
          <a:xfrm>
            <a:off x="10830522" y="24695864"/>
            <a:ext cx="16715976" cy="633773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5" name="Rectangle 54">
            <a:extLst>
              <a:ext uri="{FF2B5EF4-FFF2-40B4-BE49-F238E27FC236}">
                <a16:creationId xmlns:a16="http://schemas.microsoft.com/office/drawing/2014/main" id="{5DF9F354-E6C3-CB4F-BB64-D145F9A25D4C}"/>
              </a:ext>
            </a:extLst>
          </p:cNvPr>
          <p:cNvSpPr/>
          <p:nvPr/>
        </p:nvSpPr>
        <p:spPr>
          <a:xfrm>
            <a:off x="22535690"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TextBox 55">
            <a:extLst>
              <a:ext uri="{FF2B5EF4-FFF2-40B4-BE49-F238E27FC236}">
                <a16:creationId xmlns:a16="http://schemas.microsoft.com/office/drawing/2014/main" id="{A3CF81FE-6622-7448-9CB3-CF574308A5CB}"/>
              </a:ext>
            </a:extLst>
          </p:cNvPr>
          <p:cNvSpPr txBox="1"/>
          <p:nvPr/>
        </p:nvSpPr>
        <p:spPr>
          <a:xfrm>
            <a:off x="10830521" y="20690410"/>
            <a:ext cx="16893874" cy="368434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p:txBody>
      </p:sp>
      <p:sp>
        <p:nvSpPr>
          <p:cNvPr id="57" name="Rectangle 56">
            <a:extLst>
              <a:ext uri="{FF2B5EF4-FFF2-40B4-BE49-F238E27FC236}">
                <a16:creationId xmlns:a16="http://schemas.microsoft.com/office/drawing/2014/main" id="{FED64FDA-A5BB-A54C-91F9-7EC1A3B0BBAB}"/>
              </a:ext>
            </a:extLst>
          </p:cNvPr>
          <p:cNvSpPr/>
          <p:nvPr/>
        </p:nvSpPr>
        <p:spPr>
          <a:xfrm>
            <a:off x="1543249" y="23490339"/>
            <a:ext cx="7400925" cy="75432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79E079F6-1FFB-DB4B-A44D-A5E476ACF8AF}"/>
              </a:ext>
            </a:extLst>
          </p:cNvPr>
          <p:cNvSpPr/>
          <p:nvPr/>
        </p:nvSpPr>
        <p:spPr>
          <a:xfrm>
            <a:off x="29432844" y="9994108"/>
            <a:ext cx="7428707"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5E5406A4-54F7-BD4B-ADDC-0288D3D1FC29}"/>
              </a:ext>
            </a:extLst>
          </p:cNvPr>
          <p:cNvSpPr/>
          <p:nvPr/>
        </p:nvSpPr>
        <p:spPr>
          <a:xfrm>
            <a:off x="10830521" y="9994107"/>
            <a:ext cx="16715976" cy="67007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6" name="TextBox 35">
            <a:extLst>
              <a:ext uri="{FF2B5EF4-FFF2-40B4-BE49-F238E27FC236}">
                <a16:creationId xmlns:a16="http://schemas.microsoft.com/office/drawing/2014/main" id="{1A77A6B6-9D5E-5E44-851F-B8CE946897E0}"/>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B6421829-3360-104E-9051-8AFB5C9D8CCC}"/>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60" name="Rectangle 59">
            <a:extLst>
              <a:ext uri="{FF2B5EF4-FFF2-40B4-BE49-F238E27FC236}">
                <a16:creationId xmlns:a16="http://schemas.microsoft.com/office/drawing/2014/main" id="{D2068530-CCA6-AD4B-99E1-D09775F2FFFC}"/>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61" name="Oval 60">
            <a:extLst>
              <a:ext uri="{FF2B5EF4-FFF2-40B4-BE49-F238E27FC236}">
                <a16:creationId xmlns:a16="http://schemas.microsoft.com/office/drawing/2014/main" id="{EA0B663E-AEB6-A84B-BA41-AD352EC9EFA0}"/>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62" name="Picture 61">
            <a:extLst>
              <a:ext uri="{FF2B5EF4-FFF2-40B4-BE49-F238E27FC236}">
                <a16:creationId xmlns:a16="http://schemas.microsoft.com/office/drawing/2014/main" id="{BC065A74-CA41-44BD-82E0-C894BA9960EB}"/>
              </a:ext>
            </a:extLst>
          </p:cNvPr>
          <p:cNvPicPr>
            <a:picLocks noChangeAspect="1"/>
          </p:cNvPicPr>
          <p:nvPr/>
        </p:nvPicPr>
        <p:blipFill>
          <a:blip r:embed="rId2"/>
          <a:stretch>
            <a:fillRect/>
          </a:stretch>
        </p:blipFill>
        <p:spPr>
          <a:xfrm>
            <a:off x="25946298" y="3192907"/>
            <a:ext cx="9394750" cy="1896020"/>
          </a:xfrm>
          <a:prstGeom prst="rect">
            <a:avLst/>
          </a:prstGeom>
        </p:spPr>
      </p:pic>
    </p:spTree>
    <p:extLst>
      <p:ext uri="{BB962C8B-B14F-4D97-AF65-F5344CB8AC3E}">
        <p14:creationId xmlns:p14="http://schemas.microsoft.com/office/powerpoint/2010/main" val="11525459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FB2FA725-0E4F-6742-8A91-62AB532AA724}"/>
              </a:ext>
            </a:extLst>
          </p:cNvPr>
          <p:cNvSpPr txBox="1"/>
          <p:nvPr/>
        </p:nvSpPr>
        <p:spPr>
          <a:xfrm>
            <a:off x="29422357" y="23093483"/>
            <a:ext cx="7604492"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22357" y="27871858"/>
            <a:ext cx="760449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9" name="Rounded Rectangle 28">
            <a:extLst>
              <a:ext uri="{FF2B5EF4-FFF2-40B4-BE49-F238E27FC236}">
                <a16:creationId xmlns:a16="http://schemas.microsoft.com/office/drawing/2014/main" id="{82A376D1-ABE3-AC49-9A0F-F6C01455609D}"/>
              </a:ext>
            </a:extLst>
          </p:cNvPr>
          <p:cNvSpPr/>
          <p:nvPr/>
        </p:nvSpPr>
        <p:spPr>
          <a:xfrm>
            <a:off x="1029296" y="8799457"/>
            <a:ext cx="8428831" cy="15543004"/>
          </a:xfrm>
          <a:prstGeom prst="roundRect">
            <a:avLst>
              <a:gd name="adj" fmla="val 611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1DE9566-7971-0842-853A-DE74406291AB}"/>
              </a:ext>
            </a:extLst>
          </p:cNvPr>
          <p:cNvSpPr/>
          <p:nvPr/>
        </p:nvSpPr>
        <p:spPr>
          <a:xfrm>
            <a:off x="1029296" y="25153620"/>
            <a:ext cx="8428831" cy="6488572"/>
          </a:xfrm>
          <a:prstGeom prst="roundRect">
            <a:avLst>
              <a:gd name="adj" fmla="val 1085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67746259-ED08-D544-A85A-971F14A37476}"/>
              </a:ext>
            </a:extLst>
          </p:cNvPr>
          <p:cNvSpPr/>
          <p:nvPr/>
        </p:nvSpPr>
        <p:spPr>
          <a:xfrm>
            <a:off x="10315177" y="8791576"/>
            <a:ext cx="17745275" cy="6607990"/>
          </a:xfrm>
          <a:prstGeom prst="roundRect">
            <a:avLst>
              <a:gd name="adj" fmla="val 10006"/>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F26E6A80-1468-1C4F-A989-00B779C5FFD7}"/>
              </a:ext>
            </a:extLst>
          </p:cNvPr>
          <p:cNvSpPr/>
          <p:nvPr/>
        </p:nvSpPr>
        <p:spPr>
          <a:xfrm>
            <a:off x="10273144" y="16311139"/>
            <a:ext cx="8470504" cy="15322394"/>
          </a:xfrm>
          <a:prstGeom prst="roundRect">
            <a:avLst>
              <a:gd name="adj" fmla="val 5912"/>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219FC474-1D79-EF48-ABD8-8EABA72FFED7}"/>
              </a:ext>
            </a:extLst>
          </p:cNvPr>
          <p:cNvSpPr/>
          <p:nvPr/>
        </p:nvSpPr>
        <p:spPr>
          <a:xfrm>
            <a:off x="19588991" y="16311139"/>
            <a:ext cx="8429427" cy="15322394"/>
          </a:xfrm>
          <a:prstGeom prst="roundRect">
            <a:avLst>
              <a:gd name="adj" fmla="val 6325"/>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4F96B770-9114-8C4B-81EE-AEE4851F7F70}"/>
              </a:ext>
            </a:extLst>
          </p:cNvPr>
          <p:cNvSpPr/>
          <p:nvPr/>
        </p:nvSpPr>
        <p:spPr>
          <a:xfrm>
            <a:off x="28905793" y="8791576"/>
            <a:ext cx="8469712" cy="12432626"/>
          </a:xfrm>
          <a:prstGeom prst="roundRect">
            <a:avLst>
              <a:gd name="adj" fmla="val 6328"/>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59EC1AFA-C500-264C-9367-620673D989C7}"/>
              </a:ext>
            </a:extLst>
          </p:cNvPr>
          <p:cNvSpPr/>
          <p:nvPr/>
        </p:nvSpPr>
        <p:spPr>
          <a:xfrm>
            <a:off x="28905792" y="22078928"/>
            <a:ext cx="8469712" cy="3923649"/>
          </a:xfrm>
          <a:prstGeom prst="roundRect">
            <a:avLst>
              <a:gd name="adj" fmla="val 11136"/>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C94D4D0-1A70-4F44-B755-4CAFFC3CE3B1}"/>
              </a:ext>
            </a:extLst>
          </p:cNvPr>
          <p:cNvSpPr/>
          <p:nvPr/>
        </p:nvSpPr>
        <p:spPr>
          <a:xfrm>
            <a:off x="28905792" y="26941848"/>
            <a:ext cx="8469712" cy="4691061"/>
          </a:xfrm>
          <a:prstGeom prst="roundRect">
            <a:avLst>
              <a:gd name="adj" fmla="val 1022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5" name="Rounded Rectangle 44">
            <a:extLst>
              <a:ext uri="{FF2B5EF4-FFF2-40B4-BE49-F238E27FC236}">
                <a16:creationId xmlns:a16="http://schemas.microsoft.com/office/drawing/2014/main" id="{5A9D997F-2EE4-1545-BB3F-E72FAC2364F7}"/>
              </a:ext>
            </a:extLst>
          </p:cNvPr>
          <p:cNvSpPr/>
          <p:nvPr/>
        </p:nvSpPr>
        <p:spPr>
          <a:xfrm>
            <a:off x="1930069"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46" name="Rounded Rectangle 45">
            <a:extLst>
              <a:ext uri="{FF2B5EF4-FFF2-40B4-BE49-F238E27FC236}">
                <a16:creationId xmlns:a16="http://schemas.microsoft.com/office/drawing/2014/main" id="{CFCB3347-5096-6F49-A7E4-5834E09F953F}"/>
              </a:ext>
            </a:extLst>
          </p:cNvPr>
          <p:cNvSpPr/>
          <p:nvPr/>
        </p:nvSpPr>
        <p:spPr>
          <a:xfrm>
            <a:off x="1883767" y="24769764"/>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47" name="Rounded Rectangle 46">
            <a:extLst>
              <a:ext uri="{FF2B5EF4-FFF2-40B4-BE49-F238E27FC236}">
                <a16:creationId xmlns:a16="http://schemas.microsoft.com/office/drawing/2014/main" id="{17280B8C-3974-AD46-8740-723D9B32840D}"/>
              </a:ext>
            </a:extLst>
          </p:cNvPr>
          <p:cNvSpPr/>
          <p:nvPr/>
        </p:nvSpPr>
        <p:spPr>
          <a:xfrm>
            <a:off x="11193167" y="16012534"/>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a:t>
            </a:r>
          </a:p>
        </p:txBody>
      </p:sp>
      <p:sp>
        <p:nvSpPr>
          <p:cNvPr id="48" name="Rounded Rectangle 47">
            <a:extLst>
              <a:ext uri="{FF2B5EF4-FFF2-40B4-BE49-F238E27FC236}">
                <a16:creationId xmlns:a16="http://schemas.microsoft.com/office/drawing/2014/main" id="{75D4A8C9-838D-8445-A893-87C85822D350}"/>
              </a:ext>
            </a:extLst>
          </p:cNvPr>
          <p:cNvSpPr/>
          <p:nvPr/>
        </p:nvSpPr>
        <p:spPr>
          <a:xfrm>
            <a:off x="15887171"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endParaRPr lang="en-US" sz="4375" dirty="0">
              <a:latin typeface="Arial" panose="020B0604020202020204" pitchFamily="34" charset="0"/>
              <a:cs typeface="Arial" panose="020B0604020202020204" pitchFamily="34" charset="0"/>
            </a:endParaRPr>
          </a:p>
        </p:txBody>
      </p:sp>
      <p:sp>
        <p:nvSpPr>
          <p:cNvPr id="49" name="Rounded Rectangle 48">
            <a:extLst>
              <a:ext uri="{FF2B5EF4-FFF2-40B4-BE49-F238E27FC236}">
                <a16:creationId xmlns:a16="http://schemas.microsoft.com/office/drawing/2014/main" id="{6DAA6955-BCBC-6C49-9488-031AE53C80EC}"/>
              </a:ext>
            </a:extLst>
          </p:cNvPr>
          <p:cNvSpPr/>
          <p:nvPr/>
        </p:nvSpPr>
        <p:spPr>
          <a:xfrm>
            <a:off x="29825418"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50" name="Rounded Rectangle 49">
            <a:extLst>
              <a:ext uri="{FF2B5EF4-FFF2-40B4-BE49-F238E27FC236}">
                <a16:creationId xmlns:a16="http://schemas.microsoft.com/office/drawing/2014/main" id="{7AA5BE3F-5777-B346-92C4-CF67171F610E}"/>
              </a:ext>
            </a:extLst>
          </p:cNvPr>
          <p:cNvSpPr/>
          <p:nvPr/>
        </p:nvSpPr>
        <p:spPr>
          <a:xfrm>
            <a:off x="29825416" y="2173617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51" name="Rounded Rectangle 50">
            <a:extLst>
              <a:ext uri="{FF2B5EF4-FFF2-40B4-BE49-F238E27FC236}">
                <a16:creationId xmlns:a16="http://schemas.microsoft.com/office/drawing/2014/main" id="{4A5A3F97-4877-1646-B27D-4F47C7856BEF}"/>
              </a:ext>
            </a:extLst>
          </p:cNvPr>
          <p:cNvSpPr/>
          <p:nvPr/>
        </p:nvSpPr>
        <p:spPr>
          <a:xfrm>
            <a:off x="29825416" y="26514546"/>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52" name="Rounded Rectangle 51">
            <a:extLst>
              <a:ext uri="{FF2B5EF4-FFF2-40B4-BE49-F238E27FC236}">
                <a16:creationId xmlns:a16="http://schemas.microsoft.com/office/drawing/2014/main" id="{6F4BE0EB-CC49-FE4E-AD1E-89C578634758}"/>
              </a:ext>
            </a:extLst>
          </p:cNvPr>
          <p:cNvSpPr/>
          <p:nvPr/>
        </p:nvSpPr>
        <p:spPr>
          <a:xfrm>
            <a:off x="20488474" y="16012534"/>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Results</a:t>
            </a:r>
          </a:p>
        </p:txBody>
      </p:sp>
      <p:sp>
        <p:nvSpPr>
          <p:cNvPr id="44" name="TextBox 43">
            <a:extLst>
              <a:ext uri="{FF2B5EF4-FFF2-40B4-BE49-F238E27FC236}">
                <a16:creationId xmlns:a16="http://schemas.microsoft.com/office/drawing/2014/main" id="{EAEE048C-7A85-674A-92F4-546BF3D3A7E3}"/>
              </a:ext>
            </a:extLst>
          </p:cNvPr>
          <p:cNvSpPr txBox="1"/>
          <p:nvPr/>
        </p:nvSpPr>
        <p:spPr>
          <a:xfrm>
            <a:off x="1551001" y="9815514"/>
            <a:ext cx="7531675"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p:txBody>
      </p:sp>
      <p:sp>
        <p:nvSpPr>
          <p:cNvPr id="53" name="TextBox 52">
            <a:extLst>
              <a:ext uri="{FF2B5EF4-FFF2-40B4-BE49-F238E27FC236}">
                <a16:creationId xmlns:a16="http://schemas.microsoft.com/office/drawing/2014/main" id="{85291336-18D9-D64F-898F-82F786FB8335}"/>
              </a:ext>
            </a:extLst>
          </p:cNvPr>
          <p:cNvSpPr txBox="1"/>
          <p:nvPr/>
        </p:nvSpPr>
        <p:spPr>
          <a:xfrm>
            <a:off x="1551002" y="26161846"/>
            <a:ext cx="7531675" cy="54803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a:p>
            <a:r>
              <a:rPr lang="en-US" sz="2334" dirty="0">
                <a:latin typeface="Arial" panose="020B0604020202020204" pitchFamily="34" charset="0"/>
                <a:cs typeface="Arial" panose="020B0604020202020204" pitchFamily="34" charset="0"/>
              </a:rPr>
              <a:t>Ugiatempore evenis rae doluptatum fugiam earchitiam dit, tempe</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02851EEF-1C3A-0946-B1B1-4EC6029338CB}"/>
              </a:ext>
            </a:extLst>
          </p:cNvPr>
          <p:cNvSpPr txBox="1"/>
          <p:nvPr/>
        </p:nvSpPr>
        <p:spPr>
          <a:xfrm>
            <a:off x="29432846" y="18017263"/>
            <a:ext cx="76322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55" name="TextBox 54">
            <a:extLst>
              <a:ext uri="{FF2B5EF4-FFF2-40B4-BE49-F238E27FC236}">
                <a16:creationId xmlns:a16="http://schemas.microsoft.com/office/drawing/2014/main" id="{B235D709-2984-764F-9972-79D3D9EB378E}"/>
              </a:ext>
            </a:extLst>
          </p:cNvPr>
          <p:cNvSpPr txBox="1"/>
          <p:nvPr/>
        </p:nvSpPr>
        <p:spPr>
          <a:xfrm>
            <a:off x="10788487" y="17415941"/>
            <a:ext cx="753456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p:txBody>
      </p:sp>
      <p:sp>
        <p:nvSpPr>
          <p:cNvPr id="56" name="TextBox 55">
            <a:extLst>
              <a:ext uri="{FF2B5EF4-FFF2-40B4-BE49-F238E27FC236}">
                <a16:creationId xmlns:a16="http://schemas.microsoft.com/office/drawing/2014/main" id="{F6D8300A-B5AF-0C41-B874-263F1D455A14}"/>
              </a:ext>
            </a:extLst>
          </p:cNvPr>
          <p:cNvSpPr txBox="1"/>
          <p:nvPr/>
        </p:nvSpPr>
        <p:spPr>
          <a:xfrm>
            <a:off x="20103540" y="26258620"/>
            <a:ext cx="7560214"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 sam quodit quaerumquiam ex eatquid eliqui dolupta tiatiumet et voluptae sequi consent, occusa inciend itatqui tem quis idest iligenti dolesti nvenda que comnient que nessi sandianis con et adi sit, occum fugiaestibea doloris ut quaspic tem licidita voluptatus ent eos res dolorescimus doloreptur, erem dignatist, </a:t>
            </a:r>
          </a:p>
        </p:txBody>
      </p:sp>
      <p:sp>
        <p:nvSpPr>
          <p:cNvPr id="57" name="Rectangle 56">
            <a:extLst>
              <a:ext uri="{FF2B5EF4-FFF2-40B4-BE49-F238E27FC236}">
                <a16:creationId xmlns:a16="http://schemas.microsoft.com/office/drawing/2014/main" id="{A422AE96-55C2-294B-AB21-A32FA579D9F6}"/>
              </a:ext>
            </a:extLst>
          </p:cNvPr>
          <p:cNvSpPr/>
          <p:nvPr/>
        </p:nvSpPr>
        <p:spPr>
          <a:xfrm>
            <a:off x="10788487" y="20448264"/>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B7150248-514F-9B4F-91E5-61F41C37EC00}"/>
              </a:ext>
            </a:extLst>
          </p:cNvPr>
          <p:cNvSpPr/>
          <p:nvPr/>
        </p:nvSpPr>
        <p:spPr>
          <a:xfrm>
            <a:off x="20103540" y="17491555"/>
            <a:ext cx="7400925" cy="851102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1C5BBD4D-E37B-BD4C-A426-10C8C6690288}"/>
              </a:ext>
            </a:extLst>
          </p:cNvPr>
          <p:cNvSpPr/>
          <p:nvPr/>
        </p:nvSpPr>
        <p:spPr>
          <a:xfrm>
            <a:off x="1551001" y="17771384"/>
            <a:ext cx="7400925" cy="60584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2D03D778-F7EE-F543-AB43-9AC5548A6ED5}"/>
              </a:ext>
            </a:extLst>
          </p:cNvPr>
          <p:cNvSpPr/>
          <p:nvPr/>
        </p:nvSpPr>
        <p:spPr>
          <a:xfrm>
            <a:off x="29432846" y="9995131"/>
            <a:ext cx="7428706" cy="749642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49FA6095-03B8-1C49-8CC2-598AF9CB6FC4}"/>
              </a:ext>
            </a:extLst>
          </p:cNvPr>
          <p:cNvSpPr/>
          <p:nvPr/>
        </p:nvSpPr>
        <p:spPr>
          <a:xfrm>
            <a:off x="10788487" y="24217108"/>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48EA8C32-F5D5-4148-8697-33C2E896F181}"/>
              </a:ext>
            </a:extLst>
          </p:cNvPr>
          <p:cNvSpPr/>
          <p:nvPr/>
        </p:nvSpPr>
        <p:spPr>
          <a:xfrm>
            <a:off x="10788487" y="27990873"/>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D1406928-181A-154D-80A3-A48DAC3E26C8}"/>
              </a:ext>
            </a:extLst>
          </p:cNvPr>
          <p:cNvSpPr/>
          <p:nvPr/>
        </p:nvSpPr>
        <p:spPr>
          <a:xfrm>
            <a:off x="10830522" y="9815514"/>
            <a:ext cx="16715977" cy="460752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8" name="TextBox 37">
            <a:extLst>
              <a:ext uri="{FF2B5EF4-FFF2-40B4-BE49-F238E27FC236}">
                <a16:creationId xmlns:a16="http://schemas.microsoft.com/office/drawing/2014/main" id="{7D81C71A-0418-8F43-99B7-6D48AE5C5DEC}"/>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81EE064C-2E12-AD41-9419-F98A43B000CB}"/>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64" name="Rectangle 63">
            <a:extLst>
              <a:ext uri="{FF2B5EF4-FFF2-40B4-BE49-F238E27FC236}">
                <a16:creationId xmlns:a16="http://schemas.microsoft.com/office/drawing/2014/main" id="{860F08A5-BBED-494C-8880-D4AA58D4F1B7}"/>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65" name="Oval 64">
            <a:extLst>
              <a:ext uri="{FF2B5EF4-FFF2-40B4-BE49-F238E27FC236}">
                <a16:creationId xmlns:a16="http://schemas.microsoft.com/office/drawing/2014/main" id="{A530D558-470C-8347-930C-69A0D7E07DDD}"/>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66" name="Picture 65">
            <a:extLst>
              <a:ext uri="{FF2B5EF4-FFF2-40B4-BE49-F238E27FC236}">
                <a16:creationId xmlns:a16="http://schemas.microsoft.com/office/drawing/2014/main" id="{D7C3170D-95A5-4623-81F7-64F260BBDA17}"/>
              </a:ext>
            </a:extLst>
          </p:cNvPr>
          <p:cNvPicPr>
            <a:picLocks noChangeAspect="1"/>
          </p:cNvPicPr>
          <p:nvPr/>
        </p:nvPicPr>
        <p:blipFill>
          <a:blip r:embed="rId2"/>
          <a:stretch>
            <a:fillRect/>
          </a:stretch>
        </p:blipFill>
        <p:spPr>
          <a:xfrm>
            <a:off x="25946298" y="3192907"/>
            <a:ext cx="9394750" cy="1896020"/>
          </a:xfrm>
          <a:prstGeom prst="rect">
            <a:avLst/>
          </a:prstGeom>
        </p:spPr>
      </p:pic>
    </p:spTree>
    <p:extLst>
      <p:ext uri="{BB962C8B-B14F-4D97-AF65-F5344CB8AC3E}">
        <p14:creationId xmlns:p14="http://schemas.microsoft.com/office/powerpoint/2010/main" val="4821316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1A8FFCE5-9811-C541-BAEF-E61E890EBD22}"/>
              </a:ext>
            </a:extLst>
          </p:cNvPr>
          <p:cNvSpPr txBox="1"/>
          <p:nvPr/>
        </p:nvSpPr>
        <p:spPr>
          <a:xfrm>
            <a:off x="28088234" y="23362374"/>
            <a:ext cx="8894631"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a:t>
            </a:r>
          </a:p>
        </p:txBody>
      </p:sp>
      <p:sp>
        <p:nvSpPr>
          <p:cNvPr id="25" name="TextBox 24">
            <a:extLst>
              <a:ext uri="{FF2B5EF4-FFF2-40B4-BE49-F238E27FC236}">
                <a16:creationId xmlns:a16="http://schemas.microsoft.com/office/drawing/2014/main" id="{988C4C15-2C03-0B49-95A9-8826656316BF}"/>
              </a:ext>
            </a:extLst>
          </p:cNvPr>
          <p:cNvSpPr txBox="1"/>
          <p:nvPr/>
        </p:nvSpPr>
        <p:spPr>
          <a:xfrm>
            <a:off x="28088234" y="28140749"/>
            <a:ext cx="8894631"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a:t>
            </a:r>
          </a:p>
        </p:txBody>
      </p:sp>
      <p:sp>
        <p:nvSpPr>
          <p:cNvPr id="26" name="Rounded Rectangle 25">
            <a:extLst>
              <a:ext uri="{FF2B5EF4-FFF2-40B4-BE49-F238E27FC236}">
                <a16:creationId xmlns:a16="http://schemas.microsoft.com/office/drawing/2014/main" id="{CFEB7313-495D-5A45-B5E9-13533BCE2EB1}"/>
              </a:ext>
            </a:extLst>
          </p:cNvPr>
          <p:cNvSpPr/>
          <p:nvPr/>
        </p:nvSpPr>
        <p:spPr>
          <a:xfrm>
            <a:off x="1013675" y="8815977"/>
            <a:ext cx="9762030" cy="6452953"/>
          </a:xfrm>
          <a:prstGeom prst="roundRect">
            <a:avLst>
              <a:gd name="adj" fmla="val 757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8" name="Rounded Rectangle 27">
            <a:extLst>
              <a:ext uri="{FF2B5EF4-FFF2-40B4-BE49-F238E27FC236}">
                <a16:creationId xmlns:a16="http://schemas.microsoft.com/office/drawing/2014/main" id="{ADC45AD7-151E-6446-96C5-BDBAC75CEF86}"/>
              </a:ext>
            </a:extLst>
          </p:cNvPr>
          <p:cNvSpPr/>
          <p:nvPr/>
        </p:nvSpPr>
        <p:spPr>
          <a:xfrm>
            <a:off x="1039320" y="16139898"/>
            <a:ext cx="9762030" cy="2912219"/>
          </a:xfrm>
          <a:prstGeom prst="roundRect">
            <a:avLst>
              <a:gd name="adj" fmla="val 14791"/>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8AC4D36C-2C9E-0141-B549-DA18F5ADCD8A}"/>
              </a:ext>
            </a:extLst>
          </p:cNvPr>
          <p:cNvSpPr/>
          <p:nvPr/>
        </p:nvSpPr>
        <p:spPr>
          <a:xfrm>
            <a:off x="1013675" y="19923084"/>
            <a:ext cx="9762030" cy="12122479"/>
          </a:xfrm>
          <a:prstGeom prst="roundRect">
            <a:avLst>
              <a:gd name="adj" fmla="val 5778"/>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268764D5-8426-4F43-8677-857CC3B7013C}"/>
              </a:ext>
            </a:extLst>
          </p:cNvPr>
          <p:cNvSpPr/>
          <p:nvPr/>
        </p:nvSpPr>
        <p:spPr>
          <a:xfrm>
            <a:off x="11658403" y="8815977"/>
            <a:ext cx="15058825" cy="23229586"/>
          </a:xfrm>
          <a:prstGeom prst="roundRect">
            <a:avLst>
              <a:gd name="adj" fmla="val 3609"/>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598AA989-5F71-7E43-80D9-2251410F7B80}"/>
              </a:ext>
            </a:extLst>
          </p:cNvPr>
          <p:cNvSpPr/>
          <p:nvPr/>
        </p:nvSpPr>
        <p:spPr>
          <a:xfrm>
            <a:off x="27603450" y="8815976"/>
            <a:ext cx="9772055" cy="12677116"/>
          </a:xfrm>
          <a:prstGeom prst="roundRect">
            <a:avLst>
              <a:gd name="adj" fmla="val 5598"/>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A621D1C3-B755-EF44-9142-10F498AA58DF}"/>
              </a:ext>
            </a:extLst>
          </p:cNvPr>
          <p:cNvSpPr/>
          <p:nvPr/>
        </p:nvSpPr>
        <p:spPr>
          <a:xfrm>
            <a:off x="27574281" y="22297193"/>
            <a:ext cx="9772055" cy="3974275"/>
          </a:xfrm>
          <a:prstGeom prst="roundRect">
            <a:avLst>
              <a:gd name="adj" fmla="val 11160"/>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0105495C-C269-EB4C-A908-266E80ED424B}"/>
              </a:ext>
            </a:extLst>
          </p:cNvPr>
          <p:cNvSpPr/>
          <p:nvPr/>
        </p:nvSpPr>
        <p:spPr>
          <a:xfrm>
            <a:off x="27574281" y="27075569"/>
            <a:ext cx="9772055" cy="4826232"/>
          </a:xfrm>
          <a:prstGeom prst="roundRect">
            <a:avLst>
              <a:gd name="adj" fmla="val 956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0" name="Rounded Rectangle 29">
            <a:extLst>
              <a:ext uri="{FF2B5EF4-FFF2-40B4-BE49-F238E27FC236}">
                <a16:creationId xmlns:a16="http://schemas.microsoft.com/office/drawing/2014/main" id="{82ED050F-816E-E741-9632-FBC99125F382}"/>
              </a:ext>
            </a:extLst>
          </p:cNvPr>
          <p:cNvSpPr/>
          <p:nvPr/>
        </p:nvSpPr>
        <p:spPr>
          <a:xfrm>
            <a:off x="2584582"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B220014C-4DA5-5645-8EAA-D0CD181E23CB}"/>
              </a:ext>
            </a:extLst>
          </p:cNvPr>
          <p:cNvSpPr/>
          <p:nvPr/>
        </p:nvSpPr>
        <p:spPr>
          <a:xfrm>
            <a:off x="2584582" y="15780898"/>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32" name="Rounded Rectangle 31">
            <a:extLst>
              <a:ext uri="{FF2B5EF4-FFF2-40B4-BE49-F238E27FC236}">
                <a16:creationId xmlns:a16="http://schemas.microsoft.com/office/drawing/2014/main" id="{03CDB3AE-F0F0-714E-8C30-D2109083DE95}"/>
              </a:ext>
            </a:extLst>
          </p:cNvPr>
          <p:cNvSpPr/>
          <p:nvPr/>
        </p:nvSpPr>
        <p:spPr>
          <a:xfrm>
            <a:off x="2584582" y="19564086"/>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43" name="Rounded Rectangle 42">
            <a:extLst>
              <a:ext uri="{FF2B5EF4-FFF2-40B4-BE49-F238E27FC236}">
                <a16:creationId xmlns:a16="http://schemas.microsoft.com/office/drawing/2014/main" id="{430B3A56-0997-E44D-9F6F-713D6457BD1D}"/>
              </a:ext>
            </a:extLst>
          </p:cNvPr>
          <p:cNvSpPr/>
          <p:nvPr/>
        </p:nvSpPr>
        <p:spPr>
          <a:xfrm>
            <a:off x="15887171"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44" name="Rounded Rectangle 43">
            <a:extLst>
              <a:ext uri="{FF2B5EF4-FFF2-40B4-BE49-F238E27FC236}">
                <a16:creationId xmlns:a16="http://schemas.microsoft.com/office/drawing/2014/main" id="{13CEFFE2-B48D-A04C-A94E-75E8E01472CA}"/>
              </a:ext>
            </a:extLst>
          </p:cNvPr>
          <p:cNvSpPr/>
          <p:nvPr/>
        </p:nvSpPr>
        <p:spPr>
          <a:xfrm>
            <a:off x="29189761"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45" name="Rounded Rectangle 44">
            <a:extLst>
              <a:ext uri="{FF2B5EF4-FFF2-40B4-BE49-F238E27FC236}">
                <a16:creationId xmlns:a16="http://schemas.microsoft.com/office/drawing/2014/main" id="{F8D033BD-5CC7-DB45-9500-9545AA8EB19E}"/>
              </a:ext>
            </a:extLst>
          </p:cNvPr>
          <p:cNvSpPr/>
          <p:nvPr/>
        </p:nvSpPr>
        <p:spPr>
          <a:xfrm>
            <a:off x="29160592" y="22005062"/>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46" name="Rounded Rectangle 45">
            <a:extLst>
              <a:ext uri="{FF2B5EF4-FFF2-40B4-BE49-F238E27FC236}">
                <a16:creationId xmlns:a16="http://schemas.microsoft.com/office/drawing/2014/main" id="{63D4F732-51CA-CD46-B118-64ADD5777D87}"/>
              </a:ext>
            </a:extLst>
          </p:cNvPr>
          <p:cNvSpPr/>
          <p:nvPr/>
        </p:nvSpPr>
        <p:spPr>
          <a:xfrm>
            <a:off x="29160592" y="26783437"/>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4C70C88B-9AF0-BD4D-81A6-2E7ABACEDB7F}"/>
              </a:ext>
            </a:extLst>
          </p:cNvPr>
          <p:cNvSpPr txBox="1"/>
          <p:nvPr/>
        </p:nvSpPr>
        <p:spPr>
          <a:xfrm>
            <a:off x="1543249" y="9815513"/>
            <a:ext cx="8991402"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a:t>
            </a:r>
          </a:p>
        </p:txBody>
      </p:sp>
      <p:sp>
        <p:nvSpPr>
          <p:cNvPr id="38" name="TextBox 37">
            <a:extLst>
              <a:ext uri="{FF2B5EF4-FFF2-40B4-BE49-F238E27FC236}">
                <a16:creationId xmlns:a16="http://schemas.microsoft.com/office/drawing/2014/main" id="{9A2E0320-40FD-8A44-BF38-3CADDD684504}"/>
              </a:ext>
            </a:extLst>
          </p:cNvPr>
          <p:cNvSpPr txBox="1"/>
          <p:nvPr/>
        </p:nvSpPr>
        <p:spPr>
          <a:xfrm>
            <a:off x="1543249" y="17138211"/>
            <a:ext cx="8991402"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52" name="TextBox 51">
            <a:extLst>
              <a:ext uri="{FF2B5EF4-FFF2-40B4-BE49-F238E27FC236}">
                <a16:creationId xmlns:a16="http://schemas.microsoft.com/office/drawing/2014/main" id="{201A6233-0404-3543-9E07-EA74DECADE04}"/>
              </a:ext>
            </a:extLst>
          </p:cNvPr>
          <p:cNvSpPr txBox="1"/>
          <p:nvPr/>
        </p:nvSpPr>
        <p:spPr>
          <a:xfrm>
            <a:off x="1543250" y="29961228"/>
            <a:ext cx="8991402"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a:t>
            </a:r>
          </a:p>
        </p:txBody>
      </p:sp>
      <p:sp>
        <p:nvSpPr>
          <p:cNvPr id="53" name="TextBox 52">
            <a:extLst>
              <a:ext uri="{FF2B5EF4-FFF2-40B4-BE49-F238E27FC236}">
                <a16:creationId xmlns:a16="http://schemas.microsoft.com/office/drawing/2014/main" id="{7AC1B41F-8514-2A41-BCD8-AE3AFD24BD41}"/>
              </a:ext>
            </a:extLst>
          </p:cNvPr>
          <p:cNvSpPr txBox="1"/>
          <p:nvPr/>
        </p:nvSpPr>
        <p:spPr>
          <a:xfrm>
            <a:off x="28117403" y="18452563"/>
            <a:ext cx="8910480"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54" name="Rectangle 53">
            <a:extLst>
              <a:ext uri="{FF2B5EF4-FFF2-40B4-BE49-F238E27FC236}">
                <a16:creationId xmlns:a16="http://schemas.microsoft.com/office/drawing/2014/main" id="{C43B16D1-1F6E-3B4A-9391-1D2BD021EFC2}"/>
              </a:ext>
            </a:extLst>
          </p:cNvPr>
          <p:cNvSpPr/>
          <p:nvPr/>
        </p:nvSpPr>
        <p:spPr>
          <a:xfrm>
            <a:off x="12195365"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5" name="Rectangle 54">
            <a:extLst>
              <a:ext uri="{FF2B5EF4-FFF2-40B4-BE49-F238E27FC236}">
                <a16:creationId xmlns:a16="http://schemas.microsoft.com/office/drawing/2014/main" id="{CAD30227-50A7-9149-8CCB-4EACBDFDB869}"/>
              </a:ext>
            </a:extLst>
          </p:cNvPr>
          <p:cNvSpPr/>
          <p:nvPr/>
        </p:nvSpPr>
        <p:spPr>
          <a:xfrm>
            <a:off x="12172355" y="24695863"/>
            <a:ext cx="14060091" cy="64353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TextBox 55">
            <a:extLst>
              <a:ext uri="{FF2B5EF4-FFF2-40B4-BE49-F238E27FC236}">
                <a16:creationId xmlns:a16="http://schemas.microsoft.com/office/drawing/2014/main" id="{D8E9E6E0-565B-E941-A7F8-0DDE9B0935BD}"/>
              </a:ext>
            </a:extLst>
          </p:cNvPr>
          <p:cNvSpPr txBox="1"/>
          <p:nvPr/>
        </p:nvSpPr>
        <p:spPr>
          <a:xfrm>
            <a:off x="12172355" y="21123306"/>
            <a:ext cx="14212338"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et</a:t>
            </a:r>
          </a:p>
        </p:txBody>
      </p:sp>
      <p:sp>
        <p:nvSpPr>
          <p:cNvPr id="57" name="Rectangle 56">
            <a:extLst>
              <a:ext uri="{FF2B5EF4-FFF2-40B4-BE49-F238E27FC236}">
                <a16:creationId xmlns:a16="http://schemas.microsoft.com/office/drawing/2014/main" id="{8C253A99-4EAD-0846-9EB9-94E53F585B15}"/>
              </a:ext>
            </a:extLst>
          </p:cNvPr>
          <p:cNvSpPr/>
          <p:nvPr/>
        </p:nvSpPr>
        <p:spPr>
          <a:xfrm>
            <a:off x="17010836"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678775D9-8876-1741-A2C3-D5E8FEA0E504}"/>
              </a:ext>
            </a:extLst>
          </p:cNvPr>
          <p:cNvSpPr/>
          <p:nvPr/>
        </p:nvSpPr>
        <p:spPr>
          <a:xfrm>
            <a:off x="21826306" y="17958064"/>
            <a:ext cx="4406140"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C4606B51-5454-954C-9AEB-1DE35E8A38BF}"/>
              </a:ext>
            </a:extLst>
          </p:cNvPr>
          <p:cNvSpPr/>
          <p:nvPr/>
        </p:nvSpPr>
        <p:spPr>
          <a:xfrm>
            <a:off x="1543250" y="20921399"/>
            <a:ext cx="8744148" cy="846409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B4D6B7E8-D58B-6F41-B548-17310BEFB0C6}"/>
              </a:ext>
            </a:extLst>
          </p:cNvPr>
          <p:cNvSpPr/>
          <p:nvPr/>
        </p:nvSpPr>
        <p:spPr>
          <a:xfrm>
            <a:off x="12172355" y="9838938"/>
            <a:ext cx="14060091" cy="7581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C485BCD2-3EE6-5945-A4C6-E193DDE04B2A}"/>
              </a:ext>
            </a:extLst>
          </p:cNvPr>
          <p:cNvSpPr/>
          <p:nvPr/>
        </p:nvSpPr>
        <p:spPr>
          <a:xfrm>
            <a:off x="28117403" y="9838938"/>
            <a:ext cx="8744149" cy="809144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6" name="TextBox 35">
            <a:extLst>
              <a:ext uri="{FF2B5EF4-FFF2-40B4-BE49-F238E27FC236}">
                <a16:creationId xmlns:a16="http://schemas.microsoft.com/office/drawing/2014/main" id="{938BC648-62F2-8C44-9784-ACBFBC316C2B}"/>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FF388AEC-C04C-2841-869B-690EB7F19621}"/>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50" name="Rectangle 49">
            <a:extLst>
              <a:ext uri="{FF2B5EF4-FFF2-40B4-BE49-F238E27FC236}">
                <a16:creationId xmlns:a16="http://schemas.microsoft.com/office/drawing/2014/main" id="{555B86F2-FC46-C846-AF19-09EF44F899EB}"/>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1" name="Oval 50">
            <a:extLst>
              <a:ext uri="{FF2B5EF4-FFF2-40B4-BE49-F238E27FC236}">
                <a16:creationId xmlns:a16="http://schemas.microsoft.com/office/drawing/2014/main" id="{FA5F33EB-19B4-804E-89F7-297CB97BD46D}"/>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7" name="Picture 46">
            <a:extLst>
              <a:ext uri="{FF2B5EF4-FFF2-40B4-BE49-F238E27FC236}">
                <a16:creationId xmlns:a16="http://schemas.microsoft.com/office/drawing/2014/main" id="{6070454F-25BC-49BC-A4C9-6DF4C473B5EB}"/>
              </a:ext>
            </a:extLst>
          </p:cNvPr>
          <p:cNvPicPr>
            <a:picLocks noChangeAspect="1"/>
          </p:cNvPicPr>
          <p:nvPr/>
        </p:nvPicPr>
        <p:blipFill>
          <a:blip r:embed="rId2"/>
          <a:stretch>
            <a:fillRect/>
          </a:stretch>
        </p:blipFill>
        <p:spPr>
          <a:xfrm>
            <a:off x="25946298" y="3192907"/>
            <a:ext cx="9394750" cy="1896020"/>
          </a:xfrm>
          <a:prstGeom prst="rect">
            <a:avLst/>
          </a:prstGeom>
        </p:spPr>
      </p:pic>
    </p:spTree>
    <p:extLst>
      <p:ext uri="{BB962C8B-B14F-4D97-AF65-F5344CB8AC3E}">
        <p14:creationId xmlns:p14="http://schemas.microsoft.com/office/powerpoint/2010/main" val="14547717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2457450"/>
            <a:ext cx="38404800" cy="28003500"/>
          </a:xfrm>
          <a:prstGeom prst="rect">
            <a:avLst/>
          </a:prstGeom>
          <a:solidFill>
            <a:srgbClr val="4A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2880360" y="8791576"/>
            <a:ext cx="32644080" cy="9749366"/>
          </a:xfrm>
        </p:spPr>
        <p:txBody>
          <a:bodyPr>
            <a:normAutofit/>
          </a:bodyPr>
          <a:lstStyle/>
          <a:p>
            <a:r>
              <a:rPr lang="en-US" sz="30625" b="1" dirty="0">
                <a:solidFill>
                  <a:schemeClr val="bg1"/>
                </a:solidFill>
                <a:latin typeface="+mn-lt"/>
              </a:rPr>
              <a:t>Style 8</a:t>
            </a:r>
            <a:br>
              <a:rPr lang="en-US" sz="30625" b="1" dirty="0">
                <a:solidFill>
                  <a:schemeClr val="bg1"/>
                </a:solidFill>
                <a:latin typeface="+mn-lt"/>
              </a:rPr>
            </a:br>
            <a:r>
              <a:rPr lang="en-US" sz="17800" b="1" dirty="0">
                <a:solidFill>
                  <a:schemeClr val="bg1"/>
                </a:solidFill>
                <a:latin typeface="+mn-lt"/>
              </a:rPr>
              <a:t>Gradient Background</a:t>
            </a:r>
            <a:endParaRPr lang="en-US" sz="30625" b="1" dirty="0">
              <a:solidFill>
                <a:schemeClr val="bg1"/>
              </a:solidFill>
              <a:latin typeface="+mn-lt"/>
            </a:endParaRPr>
          </a:p>
        </p:txBody>
      </p:sp>
    </p:spTree>
    <p:extLst>
      <p:ext uri="{BB962C8B-B14F-4D97-AF65-F5344CB8AC3E}">
        <p14:creationId xmlns:p14="http://schemas.microsoft.com/office/powerpoint/2010/main" val="21947439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3353150F-1335-FD40-86D0-3FD77AEFA4DE}"/>
              </a:ext>
            </a:extLst>
          </p:cNvPr>
          <p:cNvSpPr/>
          <p:nvPr/>
        </p:nvSpPr>
        <p:spPr>
          <a:xfrm>
            <a:off x="0" y="0"/>
            <a:ext cx="38404800" cy="32918400"/>
          </a:xfrm>
          <a:prstGeom prst="rect">
            <a:avLst/>
          </a:prstGeom>
          <a:gradFill>
            <a:gsLst>
              <a:gs pos="0">
                <a:schemeClr val="bg1"/>
              </a:gs>
              <a:gs pos="100000">
                <a:srgbClr val="4A23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8" name="Rounded Rectangle 27">
            <a:extLst>
              <a:ext uri="{FF2B5EF4-FFF2-40B4-BE49-F238E27FC236}">
                <a16:creationId xmlns:a16="http://schemas.microsoft.com/office/drawing/2014/main" id="{9FB86953-067E-2243-9199-5828E9A57BF6}"/>
              </a:ext>
            </a:extLst>
          </p:cNvPr>
          <p:cNvSpPr/>
          <p:nvPr/>
        </p:nvSpPr>
        <p:spPr>
          <a:xfrm>
            <a:off x="1029296" y="15780896"/>
            <a:ext cx="11429206" cy="3271221"/>
          </a:xfrm>
          <a:prstGeom prst="roundRect">
            <a:avLst>
              <a:gd name="adj" fmla="val 15679"/>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0" name="Rounded Rectangle 29">
            <a:extLst>
              <a:ext uri="{FF2B5EF4-FFF2-40B4-BE49-F238E27FC236}">
                <a16:creationId xmlns:a16="http://schemas.microsoft.com/office/drawing/2014/main" id="{CB3CD93F-7B36-1740-BF66-2421A3620ACD}"/>
              </a:ext>
            </a:extLst>
          </p:cNvPr>
          <p:cNvSpPr/>
          <p:nvPr/>
        </p:nvSpPr>
        <p:spPr>
          <a:xfrm>
            <a:off x="1029296" y="19564084"/>
            <a:ext cx="11429206" cy="12479673"/>
          </a:xfrm>
          <a:prstGeom prst="roundRect">
            <a:avLst>
              <a:gd name="adj" fmla="val 5504"/>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992CF63D-2222-F94F-867D-42F630C136CA}"/>
              </a:ext>
            </a:extLst>
          </p:cNvPr>
          <p:cNvSpPr/>
          <p:nvPr/>
        </p:nvSpPr>
        <p:spPr>
          <a:xfrm>
            <a:off x="13487797" y="8458201"/>
            <a:ext cx="11429206" cy="23585556"/>
          </a:xfrm>
          <a:prstGeom prst="roundRect">
            <a:avLst>
              <a:gd name="adj" fmla="val 4654"/>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50" name="Rounded Rectangle 49">
            <a:extLst>
              <a:ext uri="{FF2B5EF4-FFF2-40B4-BE49-F238E27FC236}">
                <a16:creationId xmlns:a16="http://schemas.microsoft.com/office/drawing/2014/main" id="{F79E1BB6-0016-A846-8E94-21AFC2359866}"/>
              </a:ext>
            </a:extLst>
          </p:cNvPr>
          <p:cNvSpPr/>
          <p:nvPr/>
        </p:nvSpPr>
        <p:spPr>
          <a:xfrm>
            <a:off x="1029296" y="3457575"/>
            <a:ext cx="36346209" cy="4000500"/>
          </a:xfrm>
          <a:prstGeom prst="roundRect">
            <a:avLst>
              <a:gd name="adj" fmla="val 1166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solidFill>
                <a:schemeClr val="tx1"/>
              </a:solidFill>
              <a:latin typeface="Arial" panose="020B0604020202020204" pitchFamily="34" charset="0"/>
              <a:cs typeface="Arial" panose="020B0604020202020204" pitchFamily="34" charset="0"/>
            </a:endParaRPr>
          </a:p>
        </p:txBody>
      </p:sp>
      <p:sp>
        <p:nvSpPr>
          <p:cNvPr id="38" name="Rounded Rectangle 37">
            <a:extLst>
              <a:ext uri="{FF2B5EF4-FFF2-40B4-BE49-F238E27FC236}">
                <a16:creationId xmlns:a16="http://schemas.microsoft.com/office/drawing/2014/main" id="{74EE89AA-6B4C-A645-A875-735E9B5ECFDF}"/>
              </a:ext>
            </a:extLst>
          </p:cNvPr>
          <p:cNvSpPr/>
          <p:nvPr/>
        </p:nvSpPr>
        <p:spPr>
          <a:xfrm>
            <a:off x="25946298" y="8458200"/>
            <a:ext cx="11429207" cy="13102289"/>
          </a:xfrm>
          <a:prstGeom prst="roundRect">
            <a:avLst>
              <a:gd name="adj" fmla="val 4834"/>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4C15FDD0-072E-284C-B679-0CBC181EA921}"/>
              </a:ext>
            </a:extLst>
          </p:cNvPr>
          <p:cNvSpPr/>
          <p:nvPr/>
        </p:nvSpPr>
        <p:spPr>
          <a:xfrm>
            <a:off x="25945799" y="22057184"/>
            <a:ext cx="11429207" cy="4323292"/>
          </a:xfrm>
          <a:prstGeom prst="roundRect">
            <a:avLst>
              <a:gd name="adj" fmla="val 10741"/>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BAAB73C-E5E6-114C-A9DA-575177C0B389}"/>
              </a:ext>
            </a:extLst>
          </p:cNvPr>
          <p:cNvSpPr/>
          <p:nvPr/>
        </p:nvSpPr>
        <p:spPr>
          <a:xfrm>
            <a:off x="25946299" y="26877170"/>
            <a:ext cx="11429207" cy="5167312"/>
          </a:xfrm>
          <a:prstGeom prst="roundRect">
            <a:avLst>
              <a:gd name="adj" fmla="val 8900"/>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 name="Rounded Rectangle 3">
            <a:extLst>
              <a:ext uri="{FF2B5EF4-FFF2-40B4-BE49-F238E27FC236}">
                <a16:creationId xmlns:a16="http://schemas.microsoft.com/office/drawing/2014/main" id="{C2642BAB-3737-CE4C-874C-5EA986C6E360}"/>
              </a:ext>
            </a:extLst>
          </p:cNvPr>
          <p:cNvSpPr/>
          <p:nvPr/>
        </p:nvSpPr>
        <p:spPr>
          <a:xfrm>
            <a:off x="1029296" y="8458201"/>
            <a:ext cx="11429206" cy="6810729"/>
          </a:xfrm>
          <a:prstGeom prst="roundRect">
            <a:avLst>
              <a:gd name="adj" fmla="val 7029"/>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6459752" y="23471381"/>
            <a:ext cx="10596232"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a:t>
            </a:r>
          </a:p>
        </p:txBody>
      </p:sp>
      <p:sp>
        <p:nvSpPr>
          <p:cNvPr id="24" name="TextBox 23">
            <a:extLst>
              <a:ext uri="{FF2B5EF4-FFF2-40B4-BE49-F238E27FC236}">
                <a16:creationId xmlns:a16="http://schemas.microsoft.com/office/drawing/2014/main" id="{EF233BEC-D918-0A48-8894-42A92980A8AA}"/>
              </a:ext>
            </a:extLst>
          </p:cNvPr>
          <p:cNvSpPr txBox="1"/>
          <p:nvPr/>
        </p:nvSpPr>
        <p:spPr>
          <a:xfrm>
            <a:off x="26460252" y="28283429"/>
            <a:ext cx="10596232"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25" name="TextBox 24">
            <a:extLst>
              <a:ext uri="{FF2B5EF4-FFF2-40B4-BE49-F238E27FC236}">
                <a16:creationId xmlns:a16="http://schemas.microsoft.com/office/drawing/2014/main" id="{9EADA974-F7A9-C443-A9D9-DE40192BFC5F}"/>
              </a:ext>
            </a:extLst>
          </p:cNvPr>
          <p:cNvSpPr txBox="1"/>
          <p:nvPr/>
        </p:nvSpPr>
        <p:spPr>
          <a:xfrm>
            <a:off x="1543250" y="8664636"/>
            <a:ext cx="1001533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Introduction</a:t>
            </a:r>
          </a:p>
        </p:txBody>
      </p:sp>
      <p:sp>
        <p:nvSpPr>
          <p:cNvPr id="31" name="TextBox 30">
            <a:extLst>
              <a:ext uri="{FF2B5EF4-FFF2-40B4-BE49-F238E27FC236}">
                <a16:creationId xmlns:a16="http://schemas.microsoft.com/office/drawing/2014/main" id="{2B1409F1-EFF0-184F-85F5-7EA24196BA8A}"/>
              </a:ext>
            </a:extLst>
          </p:cNvPr>
          <p:cNvSpPr txBox="1"/>
          <p:nvPr/>
        </p:nvSpPr>
        <p:spPr>
          <a:xfrm>
            <a:off x="1543250" y="15987333"/>
            <a:ext cx="1001533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Research Goal</a:t>
            </a:r>
          </a:p>
        </p:txBody>
      </p:sp>
      <p:sp>
        <p:nvSpPr>
          <p:cNvPr id="33" name="TextBox 32">
            <a:extLst>
              <a:ext uri="{FF2B5EF4-FFF2-40B4-BE49-F238E27FC236}">
                <a16:creationId xmlns:a16="http://schemas.microsoft.com/office/drawing/2014/main" id="{7418BA6E-2677-B748-A162-8B83DCDBD8E6}"/>
              </a:ext>
            </a:extLst>
          </p:cNvPr>
          <p:cNvSpPr txBox="1"/>
          <p:nvPr/>
        </p:nvSpPr>
        <p:spPr>
          <a:xfrm>
            <a:off x="1543250" y="19770521"/>
            <a:ext cx="1001533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CCF86EF8-8330-824F-AEC3-40BA084A203D}"/>
              </a:ext>
            </a:extLst>
          </p:cNvPr>
          <p:cNvSpPr txBox="1"/>
          <p:nvPr/>
        </p:nvSpPr>
        <p:spPr>
          <a:xfrm>
            <a:off x="14001750" y="8664636"/>
            <a:ext cx="966946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Figures and Results</a:t>
            </a:r>
          </a:p>
        </p:txBody>
      </p:sp>
      <p:sp>
        <p:nvSpPr>
          <p:cNvPr id="39" name="TextBox 38">
            <a:extLst>
              <a:ext uri="{FF2B5EF4-FFF2-40B4-BE49-F238E27FC236}">
                <a16:creationId xmlns:a16="http://schemas.microsoft.com/office/drawing/2014/main" id="{72469223-559A-D34A-BE73-81C17CBC85E6}"/>
              </a:ext>
            </a:extLst>
          </p:cNvPr>
          <p:cNvSpPr txBox="1"/>
          <p:nvPr/>
        </p:nvSpPr>
        <p:spPr>
          <a:xfrm>
            <a:off x="26460252" y="8664636"/>
            <a:ext cx="9323585"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Conclusion</a:t>
            </a:r>
          </a:p>
        </p:txBody>
      </p:sp>
      <p:sp>
        <p:nvSpPr>
          <p:cNvPr id="42" name="TextBox 41">
            <a:extLst>
              <a:ext uri="{FF2B5EF4-FFF2-40B4-BE49-F238E27FC236}">
                <a16:creationId xmlns:a16="http://schemas.microsoft.com/office/drawing/2014/main" id="{92FAF4AE-5CA8-F544-938A-8DCEA6D15313}"/>
              </a:ext>
            </a:extLst>
          </p:cNvPr>
          <p:cNvSpPr txBox="1"/>
          <p:nvPr/>
        </p:nvSpPr>
        <p:spPr>
          <a:xfrm>
            <a:off x="26459753" y="22263619"/>
            <a:ext cx="9323585"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Acknowledgments</a:t>
            </a:r>
            <a:endParaRPr lang="en-US" sz="4375" dirty="0">
              <a:solidFill>
                <a:srgbClr val="4A2366"/>
              </a:solidFill>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64356E47-4A81-7D45-90D7-5903DFC81DAF}"/>
              </a:ext>
            </a:extLst>
          </p:cNvPr>
          <p:cNvSpPr txBox="1"/>
          <p:nvPr/>
        </p:nvSpPr>
        <p:spPr>
          <a:xfrm>
            <a:off x="26460253" y="27083605"/>
            <a:ext cx="9323585"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References</a:t>
            </a:r>
          </a:p>
        </p:txBody>
      </p:sp>
      <p:sp>
        <p:nvSpPr>
          <p:cNvPr id="54" name="TextBox 53">
            <a:extLst>
              <a:ext uri="{FF2B5EF4-FFF2-40B4-BE49-F238E27FC236}">
                <a16:creationId xmlns:a16="http://schemas.microsoft.com/office/drawing/2014/main" id="{7DB308E5-BBF6-8146-94DC-0F608D7946B0}"/>
              </a:ext>
            </a:extLst>
          </p:cNvPr>
          <p:cNvSpPr txBox="1"/>
          <p:nvPr/>
        </p:nvSpPr>
        <p:spPr>
          <a:xfrm>
            <a:off x="1551002" y="9815513"/>
            <a:ext cx="10594961"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a:t>
            </a:r>
          </a:p>
        </p:txBody>
      </p:sp>
      <p:sp>
        <p:nvSpPr>
          <p:cNvPr id="55" name="TextBox 54">
            <a:extLst>
              <a:ext uri="{FF2B5EF4-FFF2-40B4-BE49-F238E27FC236}">
                <a16:creationId xmlns:a16="http://schemas.microsoft.com/office/drawing/2014/main" id="{B2E89325-6AC7-E340-B315-8BE69F2834B6}"/>
              </a:ext>
            </a:extLst>
          </p:cNvPr>
          <p:cNvSpPr txBox="1"/>
          <p:nvPr/>
        </p:nvSpPr>
        <p:spPr>
          <a:xfrm>
            <a:off x="1551002" y="17138211"/>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56" name="TextBox 55">
            <a:extLst>
              <a:ext uri="{FF2B5EF4-FFF2-40B4-BE49-F238E27FC236}">
                <a16:creationId xmlns:a16="http://schemas.microsoft.com/office/drawing/2014/main" id="{8B658728-1D7E-584D-86EB-CEFAAD18CB60}"/>
              </a:ext>
            </a:extLst>
          </p:cNvPr>
          <p:cNvSpPr txBox="1"/>
          <p:nvPr/>
        </p:nvSpPr>
        <p:spPr>
          <a:xfrm>
            <a:off x="1551002" y="20921400"/>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57" name="TextBox 56">
            <a:extLst>
              <a:ext uri="{FF2B5EF4-FFF2-40B4-BE49-F238E27FC236}">
                <a16:creationId xmlns:a16="http://schemas.microsoft.com/office/drawing/2014/main" id="{57D139AF-E6E1-5442-BB4B-92FA9D2E9FD2}"/>
              </a:ext>
            </a:extLst>
          </p:cNvPr>
          <p:cNvSpPr txBox="1"/>
          <p:nvPr/>
        </p:nvSpPr>
        <p:spPr>
          <a:xfrm>
            <a:off x="26357979" y="19603269"/>
            <a:ext cx="1060484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temquia nobisciur? Quis dolenem oluptam ne nonessumqui doluptatem exeribus id eveliquam qui nisqui atet eiciunt.</a:t>
            </a:r>
          </a:p>
        </p:txBody>
      </p:sp>
      <p:sp>
        <p:nvSpPr>
          <p:cNvPr id="58" name="TextBox 57">
            <a:extLst>
              <a:ext uri="{FF2B5EF4-FFF2-40B4-BE49-F238E27FC236}">
                <a16:creationId xmlns:a16="http://schemas.microsoft.com/office/drawing/2014/main" id="{D6715AB1-45E5-5C4D-BF8D-892E147C5D85}"/>
              </a:ext>
            </a:extLst>
          </p:cNvPr>
          <p:cNvSpPr txBox="1"/>
          <p:nvPr/>
        </p:nvSpPr>
        <p:spPr>
          <a:xfrm>
            <a:off x="14001750" y="18910718"/>
            <a:ext cx="105408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9" name="Rectangle 58">
            <a:extLst>
              <a:ext uri="{FF2B5EF4-FFF2-40B4-BE49-F238E27FC236}">
                <a16:creationId xmlns:a16="http://schemas.microsoft.com/office/drawing/2014/main" id="{5398ECD5-EBFA-6B4D-8243-D3862FDE98C7}"/>
              </a:ext>
            </a:extLst>
          </p:cNvPr>
          <p:cNvSpPr/>
          <p:nvPr/>
        </p:nvSpPr>
        <p:spPr>
          <a:xfrm>
            <a:off x="140017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ABB605B8-3C07-DA4F-85DA-78FFCD69288A}"/>
              </a:ext>
            </a:extLst>
          </p:cNvPr>
          <p:cNvSpPr/>
          <p:nvPr/>
        </p:nvSpPr>
        <p:spPr>
          <a:xfrm>
            <a:off x="14001750" y="21694333"/>
            <a:ext cx="10401300" cy="593645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TextBox 60">
            <a:extLst>
              <a:ext uri="{FF2B5EF4-FFF2-40B4-BE49-F238E27FC236}">
                <a16:creationId xmlns:a16="http://schemas.microsoft.com/office/drawing/2014/main" id="{CB1F26E2-FFF1-CD45-B6B7-DC33F3095D60}"/>
              </a:ext>
            </a:extLst>
          </p:cNvPr>
          <p:cNvSpPr txBox="1"/>
          <p:nvPr/>
        </p:nvSpPr>
        <p:spPr>
          <a:xfrm>
            <a:off x="14001750" y="28168634"/>
            <a:ext cx="105408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p:txBody>
      </p:sp>
      <p:sp>
        <p:nvSpPr>
          <p:cNvPr id="62" name="Rectangle 61">
            <a:extLst>
              <a:ext uri="{FF2B5EF4-FFF2-40B4-BE49-F238E27FC236}">
                <a16:creationId xmlns:a16="http://schemas.microsoft.com/office/drawing/2014/main" id="{A548231A-064F-F64C-AD6B-43D76AADD136}"/>
              </a:ext>
            </a:extLst>
          </p:cNvPr>
          <p:cNvSpPr/>
          <p:nvPr/>
        </p:nvSpPr>
        <p:spPr>
          <a:xfrm>
            <a:off x="26460251" y="9994107"/>
            <a:ext cx="10401300" cy="894760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99DC1FD1-272C-B140-B232-1AA4CBAD0840}"/>
              </a:ext>
            </a:extLst>
          </p:cNvPr>
          <p:cNvSpPr/>
          <p:nvPr/>
        </p:nvSpPr>
        <p:spPr>
          <a:xfrm>
            <a:off x="1551001" y="23037769"/>
            <a:ext cx="10401300" cy="833012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4" name="Rectangle 63">
            <a:extLst>
              <a:ext uri="{FF2B5EF4-FFF2-40B4-BE49-F238E27FC236}">
                <a16:creationId xmlns:a16="http://schemas.microsoft.com/office/drawing/2014/main" id="{2F7A1D82-B2AB-B64B-B4A8-B0B60FE21610}"/>
              </a:ext>
            </a:extLst>
          </p:cNvPr>
          <p:cNvSpPr/>
          <p:nvPr/>
        </p:nvSpPr>
        <p:spPr>
          <a:xfrm>
            <a:off x="14001749" y="9994107"/>
            <a:ext cx="10401300"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5" name="Rectangle 64">
            <a:extLst>
              <a:ext uri="{FF2B5EF4-FFF2-40B4-BE49-F238E27FC236}">
                <a16:creationId xmlns:a16="http://schemas.microsoft.com/office/drawing/2014/main" id="{C66EEDDB-C8DA-6941-84D4-C8977C02E7FE}"/>
              </a:ext>
            </a:extLst>
          </p:cNvPr>
          <p:cNvSpPr/>
          <p:nvPr/>
        </p:nvSpPr>
        <p:spPr>
          <a:xfrm>
            <a:off x="196079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7" name="TextBox 66">
            <a:extLst>
              <a:ext uri="{FF2B5EF4-FFF2-40B4-BE49-F238E27FC236}">
                <a16:creationId xmlns:a16="http://schemas.microsoft.com/office/drawing/2014/main" id="{6A255139-025F-1F40-B3D9-43E1CE25F912}"/>
              </a:ext>
            </a:extLst>
          </p:cNvPr>
          <p:cNvSpPr txBox="1"/>
          <p:nvPr/>
        </p:nvSpPr>
        <p:spPr>
          <a:xfrm>
            <a:off x="1551002" y="3547095"/>
            <a:ext cx="23955718" cy="1200329"/>
          </a:xfrm>
          <a:prstGeom prst="rect">
            <a:avLst/>
          </a:prstGeom>
          <a:noFill/>
        </p:spPr>
        <p:txBody>
          <a:bodyPr wrap="square" rtlCol="0">
            <a:spAutoFit/>
          </a:bodyPr>
          <a:lstStyle/>
          <a:p>
            <a:r>
              <a:rPr lang="en-US" sz="7200" b="1" dirty="0">
                <a:solidFill>
                  <a:srgbClr val="4A2366"/>
                </a:solidFill>
                <a:latin typeface="Arial" panose="020B0604020202020204" pitchFamily="34" charset="0"/>
                <a:cs typeface="Arial" panose="020B0604020202020204" pitchFamily="34" charset="0"/>
              </a:rPr>
              <a:t>Title of Research Project (simple, no jargon)</a:t>
            </a:r>
            <a:endParaRPr lang="en-US" sz="7200" b="1" dirty="0">
              <a:solidFill>
                <a:srgbClr val="BF5700"/>
              </a:solidFill>
              <a:latin typeface="Arial" panose="020B0604020202020204" pitchFamily="34" charset="0"/>
              <a:cs typeface="Arial" panose="020B0604020202020204" pitchFamily="34" charset="0"/>
            </a:endParaRPr>
          </a:p>
        </p:txBody>
      </p:sp>
      <p:sp>
        <p:nvSpPr>
          <p:cNvPr id="68" name="TextBox 67">
            <a:extLst>
              <a:ext uri="{FF2B5EF4-FFF2-40B4-BE49-F238E27FC236}">
                <a16:creationId xmlns:a16="http://schemas.microsoft.com/office/drawing/2014/main" id="{03692B7E-27CB-894D-B866-01D341D926E1}"/>
              </a:ext>
            </a:extLst>
          </p:cNvPr>
          <p:cNvSpPr txBox="1"/>
          <p:nvPr/>
        </p:nvSpPr>
        <p:spPr>
          <a:xfrm>
            <a:off x="1551003" y="5767264"/>
            <a:ext cx="22852047"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[AUTHORS LINE] First Name Last Name</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3</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[DEPT./SCHOOL LINE] </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Department of Integrative Biology, </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Department of Chemistry, College of Natural Sciences, Weber State University</a:t>
            </a:r>
          </a:p>
        </p:txBody>
      </p:sp>
      <p:sp>
        <p:nvSpPr>
          <p:cNvPr id="70" name="Rectangle 69">
            <a:extLst>
              <a:ext uri="{FF2B5EF4-FFF2-40B4-BE49-F238E27FC236}">
                <a16:creationId xmlns:a16="http://schemas.microsoft.com/office/drawing/2014/main" id="{38FF6965-C732-F244-AA65-85C5C03CB2F8}"/>
              </a:ext>
            </a:extLst>
          </p:cNvPr>
          <p:cNvSpPr/>
          <p:nvPr/>
        </p:nvSpPr>
        <p:spPr>
          <a:xfrm>
            <a:off x="25946299" y="5249649"/>
            <a:ext cx="7669013" cy="19088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71" name="Oval 70">
            <a:extLst>
              <a:ext uri="{FF2B5EF4-FFF2-40B4-BE49-F238E27FC236}">
                <a16:creationId xmlns:a16="http://schemas.microsoft.com/office/drawing/2014/main" id="{8CAD15E2-D0BE-3348-8143-A5B8FA7B71B5}"/>
              </a:ext>
            </a:extLst>
          </p:cNvPr>
          <p:cNvSpPr/>
          <p:nvPr/>
        </p:nvSpPr>
        <p:spPr>
          <a:xfrm>
            <a:off x="34054892" y="5249648"/>
            <a:ext cx="2806660" cy="188275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37" name="Picture 36">
            <a:extLst>
              <a:ext uri="{FF2B5EF4-FFF2-40B4-BE49-F238E27FC236}">
                <a16:creationId xmlns:a16="http://schemas.microsoft.com/office/drawing/2014/main" id="{5E0B92DB-277D-4CDF-9C82-815BF8578C5F}"/>
              </a:ext>
            </a:extLst>
          </p:cNvPr>
          <p:cNvPicPr>
            <a:picLocks noChangeAspect="1"/>
          </p:cNvPicPr>
          <p:nvPr/>
        </p:nvPicPr>
        <p:blipFill>
          <a:blip r:embed="rId2"/>
          <a:stretch>
            <a:fillRect/>
          </a:stretch>
        </p:blipFill>
        <p:spPr>
          <a:xfrm>
            <a:off x="25946298" y="3192907"/>
            <a:ext cx="9394750" cy="1896020"/>
          </a:xfrm>
          <a:prstGeom prst="rect">
            <a:avLst/>
          </a:prstGeom>
        </p:spPr>
      </p:pic>
    </p:spTree>
    <p:extLst>
      <p:ext uri="{BB962C8B-B14F-4D97-AF65-F5344CB8AC3E}">
        <p14:creationId xmlns:p14="http://schemas.microsoft.com/office/powerpoint/2010/main" val="25656933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C0CD29EF-3AC0-A54A-A5EE-C9592ECDA4EE}"/>
              </a:ext>
            </a:extLst>
          </p:cNvPr>
          <p:cNvSpPr/>
          <p:nvPr/>
        </p:nvSpPr>
        <p:spPr>
          <a:xfrm>
            <a:off x="0" y="0"/>
            <a:ext cx="38404800" cy="32918400"/>
          </a:xfrm>
          <a:prstGeom prst="rect">
            <a:avLst/>
          </a:prstGeom>
          <a:gradFill>
            <a:gsLst>
              <a:gs pos="0">
                <a:schemeClr val="bg1"/>
              </a:gs>
              <a:gs pos="100000">
                <a:srgbClr val="4A23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6" name="Rounded Rectangle 25">
            <a:extLst>
              <a:ext uri="{FF2B5EF4-FFF2-40B4-BE49-F238E27FC236}">
                <a16:creationId xmlns:a16="http://schemas.microsoft.com/office/drawing/2014/main" id="{A383F541-946D-D243-A427-A19CCEAE5721}"/>
              </a:ext>
            </a:extLst>
          </p:cNvPr>
          <p:cNvSpPr/>
          <p:nvPr/>
        </p:nvSpPr>
        <p:spPr>
          <a:xfrm>
            <a:off x="1029296" y="8458201"/>
            <a:ext cx="8428831" cy="6810729"/>
          </a:xfrm>
          <a:prstGeom prst="roundRect">
            <a:avLst>
              <a:gd name="adj" fmla="val 757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9" name="Rounded Rectangle 28">
            <a:extLst>
              <a:ext uri="{FF2B5EF4-FFF2-40B4-BE49-F238E27FC236}">
                <a16:creationId xmlns:a16="http://schemas.microsoft.com/office/drawing/2014/main" id="{5C11B6D1-1527-3346-87C7-47EBD5A34BD0}"/>
              </a:ext>
            </a:extLst>
          </p:cNvPr>
          <p:cNvSpPr/>
          <p:nvPr/>
        </p:nvSpPr>
        <p:spPr>
          <a:xfrm>
            <a:off x="1029296" y="15768638"/>
            <a:ext cx="8428831" cy="3283480"/>
          </a:xfrm>
          <a:prstGeom prst="roundRect">
            <a:avLst>
              <a:gd name="adj" fmla="val 15908"/>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51F871C-9A06-BE4E-BC12-0BB7624C01BD}"/>
              </a:ext>
            </a:extLst>
          </p:cNvPr>
          <p:cNvSpPr/>
          <p:nvPr/>
        </p:nvSpPr>
        <p:spPr>
          <a:xfrm>
            <a:off x="1029296" y="19507199"/>
            <a:ext cx="8428831" cy="12576314"/>
          </a:xfrm>
          <a:prstGeom prst="roundRect">
            <a:avLst>
              <a:gd name="adj" fmla="val 6325"/>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B75AC27A-FBCD-EE48-B6FE-09E481A25925}"/>
              </a:ext>
            </a:extLst>
          </p:cNvPr>
          <p:cNvSpPr/>
          <p:nvPr/>
        </p:nvSpPr>
        <p:spPr>
          <a:xfrm>
            <a:off x="10315179" y="8458200"/>
            <a:ext cx="17745274" cy="23625313"/>
          </a:xfrm>
          <a:prstGeom prst="roundRect">
            <a:avLst>
              <a:gd name="adj" fmla="val 2821"/>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D4101E1B-E32F-CD46-8DA1-E347D7B6FDAB}"/>
              </a:ext>
            </a:extLst>
          </p:cNvPr>
          <p:cNvSpPr/>
          <p:nvPr/>
        </p:nvSpPr>
        <p:spPr>
          <a:xfrm>
            <a:off x="28917504" y="8458201"/>
            <a:ext cx="8458001" cy="13222552"/>
          </a:xfrm>
          <a:prstGeom prst="roundRect">
            <a:avLst>
              <a:gd name="adj" fmla="val 6326"/>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FE32572D-75C4-8340-B97D-5BB931331AB9}"/>
              </a:ext>
            </a:extLst>
          </p:cNvPr>
          <p:cNvSpPr/>
          <p:nvPr/>
        </p:nvSpPr>
        <p:spPr>
          <a:xfrm>
            <a:off x="28917503" y="22143772"/>
            <a:ext cx="8458002" cy="4299480"/>
          </a:xfrm>
          <a:prstGeom prst="roundRect">
            <a:avLst>
              <a:gd name="adj" fmla="val 11553"/>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FF40C643-D9D9-8442-BE36-0266166A6CEE}"/>
              </a:ext>
            </a:extLst>
          </p:cNvPr>
          <p:cNvSpPr/>
          <p:nvPr/>
        </p:nvSpPr>
        <p:spPr>
          <a:xfrm>
            <a:off x="28917502" y="26906271"/>
            <a:ext cx="8458003" cy="5167313"/>
          </a:xfrm>
          <a:prstGeom prst="roundRect">
            <a:avLst>
              <a:gd name="adj" fmla="val 10224"/>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32846" y="23534157"/>
            <a:ext cx="7594004"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32846" y="28312532"/>
            <a:ext cx="7594004"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8" name="TextBox 27">
            <a:extLst>
              <a:ext uri="{FF2B5EF4-FFF2-40B4-BE49-F238E27FC236}">
                <a16:creationId xmlns:a16="http://schemas.microsoft.com/office/drawing/2014/main" id="{BAA311BD-8E8A-214F-87E0-EF96785B9B94}"/>
              </a:ext>
            </a:extLst>
          </p:cNvPr>
          <p:cNvSpPr txBox="1"/>
          <p:nvPr/>
        </p:nvSpPr>
        <p:spPr>
          <a:xfrm>
            <a:off x="1578506" y="8664636"/>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Introduction</a:t>
            </a:r>
          </a:p>
        </p:txBody>
      </p:sp>
      <p:sp>
        <p:nvSpPr>
          <p:cNvPr id="30" name="TextBox 29">
            <a:extLst>
              <a:ext uri="{FF2B5EF4-FFF2-40B4-BE49-F238E27FC236}">
                <a16:creationId xmlns:a16="http://schemas.microsoft.com/office/drawing/2014/main" id="{2EB97797-2993-C44F-AC41-2516A998B026}"/>
              </a:ext>
            </a:extLst>
          </p:cNvPr>
          <p:cNvSpPr txBox="1"/>
          <p:nvPr/>
        </p:nvSpPr>
        <p:spPr>
          <a:xfrm>
            <a:off x="1578506" y="15975074"/>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Research Goal</a:t>
            </a:r>
          </a:p>
        </p:txBody>
      </p:sp>
      <p:sp>
        <p:nvSpPr>
          <p:cNvPr id="32" name="TextBox 31">
            <a:extLst>
              <a:ext uri="{FF2B5EF4-FFF2-40B4-BE49-F238E27FC236}">
                <a16:creationId xmlns:a16="http://schemas.microsoft.com/office/drawing/2014/main" id="{6935B1F8-8DC1-3345-B6F2-EFBF3560F7F7}"/>
              </a:ext>
            </a:extLst>
          </p:cNvPr>
          <p:cNvSpPr txBox="1"/>
          <p:nvPr/>
        </p:nvSpPr>
        <p:spPr>
          <a:xfrm>
            <a:off x="1578506" y="19713636"/>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Methods</a:t>
            </a:r>
          </a:p>
        </p:txBody>
      </p:sp>
      <p:sp>
        <p:nvSpPr>
          <p:cNvPr id="34" name="TextBox 33">
            <a:extLst>
              <a:ext uri="{FF2B5EF4-FFF2-40B4-BE49-F238E27FC236}">
                <a16:creationId xmlns:a16="http://schemas.microsoft.com/office/drawing/2014/main" id="{BFD6DE6E-AA3D-484A-AC53-DB30718BA456}"/>
              </a:ext>
            </a:extLst>
          </p:cNvPr>
          <p:cNvSpPr txBox="1"/>
          <p:nvPr/>
        </p:nvSpPr>
        <p:spPr>
          <a:xfrm>
            <a:off x="10830521" y="8664636"/>
            <a:ext cx="7423349"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Figures and Results</a:t>
            </a:r>
          </a:p>
        </p:txBody>
      </p:sp>
      <p:sp>
        <p:nvSpPr>
          <p:cNvPr id="36" name="TextBox 35">
            <a:extLst>
              <a:ext uri="{FF2B5EF4-FFF2-40B4-BE49-F238E27FC236}">
                <a16:creationId xmlns:a16="http://schemas.microsoft.com/office/drawing/2014/main" id="{CEACD681-CF34-164E-8700-8D8876E95374}"/>
              </a:ext>
            </a:extLst>
          </p:cNvPr>
          <p:cNvSpPr txBox="1"/>
          <p:nvPr/>
        </p:nvSpPr>
        <p:spPr>
          <a:xfrm>
            <a:off x="29464597" y="8664636"/>
            <a:ext cx="688677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Conclusion</a:t>
            </a:r>
          </a:p>
        </p:txBody>
      </p:sp>
      <p:sp>
        <p:nvSpPr>
          <p:cNvPr id="38" name="TextBox 37">
            <a:extLst>
              <a:ext uri="{FF2B5EF4-FFF2-40B4-BE49-F238E27FC236}">
                <a16:creationId xmlns:a16="http://schemas.microsoft.com/office/drawing/2014/main" id="{CA54FB6C-AD20-9443-B006-93DDABE0A2D6}"/>
              </a:ext>
            </a:extLst>
          </p:cNvPr>
          <p:cNvSpPr txBox="1"/>
          <p:nvPr/>
        </p:nvSpPr>
        <p:spPr>
          <a:xfrm>
            <a:off x="29432846" y="22350207"/>
            <a:ext cx="688677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Acknowledgments</a:t>
            </a:r>
          </a:p>
        </p:txBody>
      </p:sp>
      <p:sp>
        <p:nvSpPr>
          <p:cNvPr id="40" name="TextBox 39">
            <a:extLst>
              <a:ext uri="{FF2B5EF4-FFF2-40B4-BE49-F238E27FC236}">
                <a16:creationId xmlns:a16="http://schemas.microsoft.com/office/drawing/2014/main" id="{69598B29-010B-B54F-90AF-8B096193A351}"/>
              </a:ext>
            </a:extLst>
          </p:cNvPr>
          <p:cNvSpPr txBox="1"/>
          <p:nvPr/>
        </p:nvSpPr>
        <p:spPr>
          <a:xfrm>
            <a:off x="29432846" y="27112708"/>
            <a:ext cx="688677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References</a:t>
            </a:r>
          </a:p>
        </p:txBody>
      </p:sp>
      <p:sp>
        <p:nvSpPr>
          <p:cNvPr id="51" name="Rounded Rectangle 50">
            <a:extLst>
              <a:ext uri="{FF2B5EF4-FFF2-40B4-BE49-F238E27FC236}">
                <a16:creationId xmlns:a16="http://schemas.microsoft.com/office/drawing/2014/main" id="{1F422207-7547-9346-AAA9-434A1F790726}"/>
              </a:ext>
            </a:extLst>
          </p:cNvPr>
          <p:cNvSpPr/>
          <p:nvPr/>
        </p:nvSpPr>
        <p:spPr>
          <a:xfrm>
            <a:off x="1029296" y="3457575"/>
            <a:ext cx="36346209" cy="4000500"/>
          </a:xfrm>
          <a:prstGeom prst="roundRect">
            <a:avLst>
              <a:gd name="adj" fmla="val 1166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solidFill>
                <a:schemeClr val="tx1"/>
              </a:solidFill>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097D0403-0DCC-914E-B365-41B29947B122}"/>
              </a:ext>
            </a:extLst>
          </p:cNvPr>
          <p:cNvSpPr txBox="1"/>
          <p:nvPr/>
        </p:nvSpPr>
        <p:spPr>
          <a:xfrm>
            <a:off x="1543249" y="9815513"/>
            <a:ext cx="7536956"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a:t>
            </a:r>
          </a:p>
        </p:txBody>
      </p:sp>
      <p:sp>
        <p:nvSpPr>
          <p:cNvPr id="44" name="TextBox 43">
            <a:extLst>
              <a:ext uri="{FF2B5EF4-FFF2-40B4-BE49-F238E27FC236}">
                <a16:creationId xmlns:a16="http://schemas.microsoft.com/office/drawing/2014/main" id="{5EFABD60-9B58-4344-B648-2CB38B2EDF2E}"/>
              </a:ext>
            </a:extLst>
          </p:cNvPr>
          <p:cNvSpPr txBox="1"/>
          <p:nvPr/>
        </p:nvSpPr>
        <p:spPr>
          <a:xfrm>
            <a:off x="1543249" y="17138212"/>
            <a:ext cx="753695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p:txBody>
      </p:sp>
      <p:sp>
        <p:nvSpPr>
          <p:cNvPr id="45" name="TextBox 44">
            <a:extLst>
              <a:ext uri="{FF2B5EF4-FFF2-40B4-BE49-F238E27FC236}">
                <a16:creationId xmlns:a16="http://schemas.microsoft.com/office/drawing/2014/main" id="{31FA14A4-2B67-DF49-81AD-FA01B19E1F2C}"/>
              </a:ext>
            </a:extLst>
          </p:cNvPr>
          <p:cNvSpPr txBox="1"/>
          <p:nvPr/>
        </p:nvSpPr>
        <p:spPr>
          <a:xfrm>
            <a:off x="1543249" y="20921400"/>
            <a:ext cx="7536956"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a:t>
            </a:r>
          </a:p>
        </p:txBody>
      </p:sp>
      <p:sp>
        <p:nvSpPr>
          <p:cNvPr id="57" name="TextBox 56">
            <a:extLst>
              <a:ext uri="{FF2B5EF4-FFF2-40B4-BE49-F238E27FC236}">
                <a16:creationId xmlns:a16="http://schemas.microsoft.com/office/drawing/2014/main" id="{ABDFEF52-2442-004B-9073-7E1C49C9AEB7}"/>
              </a:ext>
            </a:extLst>
          </p:cNvPr>
          <p:cNvSpPr txBox="1"/>
          <p:nvPr/>
        </p:nvSpPr>
        <p:spPr>
          <a:xfrm>
            <a:off x="29464597" y="18962842"/>
            <a:ext cx="7613645" cy="18883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a:t>
            </a:r>
          </a:p>
        </p:txBody>
      </p:sp>
      <p:sp>
        <p:nvSpPr>
          <p:cNvPr id="58" name="Rectangle 57">
            <a:extLst>
              <a:ext uri="{FF2B5EF4-FFF2-40B4-BE49-F238E27FC236}">
                <a16:creationId xmlns:a16="http://schemas.microsoft.com/office/drawing/2014/main" id="{9AA51C55-474D-F344-A1DE-3ACAA71003D4}"/>
              </a:ext>
            </a:extLst>
          </p:cNvPr>
          <p:cNvSpPr/>
          <p:nvPr/>
        </p:nvSpPr>
        <p:spPr>
          <a:xfrm>
            <a:off x="10830523"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F44D1E4D-525C-7641-9BA0-EE3DC7D580E7}"/>
              </a:ext>
            </a:extLst>
          </p:cNvPr>
          <p:cNvSpPr/>
          <p:nvPr/>
        </p:nvSpPr>
        <p:spPr>
          <a:xfrm>
            <a:off x="16683106"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B14F4CB2-D13E-D140-B92C-8AB9210F1ED4}"/>
              </a:ext>
            </a:extLst>
          </p:cNvPr>
          <p:cNvSpPr/>
          <p:nvPr/>
        </p:nvSpPr>
        <p:spPr>
          <a:xfrm>
            <a:off x="10830522" y="24695864"/>
            <a:ext cx="16715976" cy="658260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48AE22F1-090A-544A-93A7-8053FAD27060}"/>
              </a:ext>
            </a:extLst>
          </p:cNvPr>
          <p:cNvSpPr/>
          <p:nvPr/>
        </p:nvSpPr>
        <p:spPr>
          <a:xfrm>
            <a:off x="22535690"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2" name="TextBox 61">
            <a:extLst>
              <a:ext uri="{FF2B5EF4-FFF2-40B4-BE49-F238E27FC236}">
                <a16:creationId xmlns:a16="http://schemas.microsoft.com/office/drawing/2014/main" id="{17731C35-B9AF-5348-BFB1-3D84CC5FCEFC}"/>
              </a:ext>
            </a:extLst>
          </p:cNvPr>
          <p:cNvSpPr txBox="1"/>
          <p:nvPr/>
        </p:nvSpPr>
        <p:spPr>
          <a:xfrm>
            <a:off x="10830521" y="20690410"/>
            <a:ext cx="16893874" cy="368434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p:txBody>
      </p:sp>
      <p:sp>
        <p:nvSpPr>
          <p:cNvPr id="63" name="Rectangle 62">
            <a:extLst>
              <a:ext uri="{FF2B5EF4-FFF2-40B4-BE49-F238E27FC236}">
                <a16:creationId xmlns:a16="http://schemas.microsoft.com/office/drawing/2014/main" id="{F565DB24-A507-3C44-A6D9-74DDA6CCF108}"/>
              </a:ext>
            </a:extLst>
          </p:cNvPr>
          <p:cNvSpPr/>
          <p:nvPr/>
        </p:nvSpPr>
        <p:spPr>
          <a:xfrm>
            <a:off x="1543249" y="23490338"/>
            <a:ext cx="7400925" cy="778813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4" name="Rectangle 63">
            <a:extLst>
              <a:ext uri="{FF2B5EF4-FFF2-40B4-BE49-F238E27FC236}">
                <a16:creationId xmlns:a16="http://schemas.microsoft.com/office/drawing/2014/main" id="{3DFA5A0C-D4AB-DE48-8FB2-7725159B8770}"/>
              </a:ext>
            </a:extLst>
          </p:cNvPr>
          <p:cNvSpPr/>
          <p:nvPr/>
        </p:nvSpPr>
        <p:spPr>
          <a:xfrm>
            <a:off x="29432844" y="9994108"/>
            <a:ext cx="7428707" cy="831404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5" name="Rectangle 64">
            <a:extLst>
              <a:ext uri="{FF2B5EF4-FFF2-40B4-BE49-F238E27FC236}">
                <a16:creationId xmlns:a16="http://schemas.microsoft.com/office/drawing/2014/main" id="{C7946AC8-EC3C-C74D-BC33-17B8B777E0D6}"/>
              </a:ext>
            </a:extLst>
          </p:cNvPr>
          <p:cNvSpPr/>
          <p:nvPr/>
        </p:nvSpPr>
        <p:spPr>
          <a:xfrm>
            <a:off x="10830521" y="9994107"/>
            <a:ext cx="16715976" cy="67007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1" name="TextBox 40">
            <a:extLst>
              <a:ext uri="{FF2B5EF4-FFF2-40B4-BE49-F238E27FC236}">
                <a16:creationId xmlns:a16="http://schemas.microsoft.com/office/drawing/2014/main" id="{9AED8B80-1E42-EB46-83FA-A89408791801}"/>
              </a:ext>
            </a:extLst>
          </p:cNvPr>
          <p:cNvSpPr txBox="1"/>
          <p:nvPr/>
        </p:nvSpPr>
        <p:spPr>
          <a:xfrm>
            <a:off x="1551002" y="3547095"/>
            <a:ext cx="23955718" cy="1200329"/>
          </a:xfrm>
          <a:prstGeom prst="rect">
            <a:avLst/>
          </a:prstGeom>
          <a:noFill/>
        </p:spPr>
        <p:txBody>
          <a:bodyPr wrap="square" rtlCol="0">
            <a:spAutoFit/>
          </a:bodyPr>
          <a:lstStyle/>
          <a:p>
            <a:r>
              <a:rPr lang="en-US" sz="7200" b="1" dirty="0">
                <a:solidFill>
                  <a:srgbClr val="4A2366"/>
                </a:solidFill>
                <a:latin typeface="Arial" panose="020B0604020202020204" pitchFamily="34" charset="0"/>
                <a:cs typeface="Arial" panose="020B0604020202020204" pitchFamily="34" charset="0"/>
              </a:rPr>
              <a:t>Title of Research Project (simple, no jargon)</a:t>
            </a:r>
            <a:endParaRPr lang="en-US" sz="7200" b="1" dirty="0">
              <a:solidFill>
                <a:srgbClr val="BF5700"/>
              </a:solidFill>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AD0F9117-1D69-F84A-8FA1-7547B3B210D4}"/>
              </a:ext>
            </a:extLst>
          </p:cNvPr>
          <p:cNvSpPr txBox="1"/>
          <p:nvPr/>
        </p:nvSpPr>
        <p:spPr>
          <a:xfrm>
            <a:off x="1551003" y="5767264"/>
            <a:ext cx="22852047"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[AUTHORS LINE] First Name Last Name</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3</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[DEPT./SCHOOL LINE] </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Department of Integrative Biology, </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Department of Chemistry, College of Natural Sciences, Weber State University</a:t>
            </a:r>
          </a:p>
        </p:txBody>
      </p:sp>
      <p:sp>
        <p:nvSpPr>
          <p:cNvPr id="47" name="Rectangle 46">
            <a:extLst>
              <a:ext uri="{FF2B5EF4-FFF2-40B4-BE49-F238E27FC236}">
                <a16:creationId xmlns:a16="http://schemas.microsoft.com/office/drawing/2014/main" id="{00D83D0D-FA5E-5449-9C0F-29F948B6469A}"/>
              </a:ext>
            </a:extLst>
          </p:cNvPr>
          <p:cNvSpPr/>
          <p:nvPr/>
        </p:nvSpPr>
        <p:spPr>
          <a:xfrm>
            <a:off x="25946299" y="5249649"/>
            <a:ext cx="7669013" cy="19088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8" name="Oval 47">
            <a:extLst>
              <a:ext uri="{FF2B5EF4-FFF2-40B4-BE49-F238E27FC236}">
                <a16:creationId xmlns:a16="http://schemas.microsoft.com/office/drawing/2014/main" id="{ADB749CE-6E21-284E-9973-6F0717CACB58}"/>
              </a:ext>
            </a:extLst>
          </p:cNvPr>
          <p:cNvSpPr/>
          <p:nvPr/>
        </p:nvSpPr>
        <p:spPr>
          <a:xfrm>
            <a:off x="34054892" y="5249648"/>
            <a:ext cx="2806660" cy="188275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2" name="Picture 1">
            <a:extLst>
              <a:ext uri="{FF2B5EF4-FFF2-40B4-BE49-F238E27FC236}">
                <a16:creationId xmlns:a16="http://schemas.microsoft.com/office/drawing/2014/main" id="{E409A956-EECC-4258-B5AF-9298B6CBE4E5}"/>
              </a:ext>
            </a:extLst>
          </p:cNvPr>
          <p:cNvPicPr>
            <a:picLocks noChangeAspect="1"/>
          </p:cNvPicPr>
          <p:nvPr/>
        </p:nvPicPr>
        <p:blipFill>
          <a:blip r:embed="rId2"/>
          <a:stretch>
            <a:fillRect/>
          </a:stretch>
        </p:blipFill>
        <p:spPr>
          <a:xfrm>
            <a:off x="25946299" y="3226463"/>
            <a:ext cx="9394750" cy="1896020"/>
          </a:xfrm>
          <a:prstGeom prst="rect">
            <a:avLst/>
          </a:prstGeom>
        </p:spPr>
      </p:pic>
    </p:spTree>
    <p:extLst>
      <p:ext uri="{BB962C8B-B14F-4D97-AF65-F5344CB8AC3E}">
        <p14:creationId xmlns:p14="http://schemas.microsoft.com/office/powerpoint/2010/main" val="32288001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70CA76AE-F3FA-7843-9E50-8704132DA521}"/>
              </a:ext>
            </a:extLst>
          </p:cNvPr>
          <p:cNvSpPr/>
          <p:nvPr/>
        </p:nvSpPr>
        <p:spPr>
          <a:xfrm>
            <a:off x="0" y="0"/>
            <a:ext cx="38404800" cy="32918400"/>
          </a:xfrm>
          <a:prstGeom prst="rect">
            <a:avLst/>
          </a:prstGeom>
          <a:gradFill>
            <a:gsLst>
              <a:gs pos="0">
                <a:schemeClr val="bg1"/>
              </a:gs>
              <a:gs pos="100000">
                <a:srgbClr val="4A23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9" name="Rounded Rectangle 28">
            <a:extLst>
              <a:ext uri="{FF2B5EF4-FFF2-40B4-BE49-F238E27FC236}">
                <a16:creationId xmlns:a16="http://schemas.microsoft.com/office/drawing/2014/main" id="{82A376D1-ABE3-AC49-9A0F-F6C01455609D}"/>
              </a:ext>
            </a:extLst>
          </p:cNvPr>
          <p:cNvSpPr/>
          <p:nvPr/>
        </p:nvSpPr>
        <p:spPr>
          <a:xfrm>
            <a:off x="1029296" y="8458201"/>
            <a:ext cx="8428831" cy="18304432"/>
          </a:xfrm>
          <a:prstGeom prst="roundRect">
            <a:avLst>
              <a:gd name="adj" fmla="val 611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1DE9566-7971-0842-853A-DE74406291AB}"/>
              </a:ext>
            </a:extLst>
          </p:cNvPr>
          <p:cNvSpPr/>
          <p:nvPr/>
        </p:nvSpPr>
        <p:spPr>
          <a:xfrm>
            <a:off x="1029296" y="27278564"/>
            <a:ext cx="8428831" cy="4691061"/>
          </a:xfrm>
          <a:prstGeom prst="roundRect">
            <a:avLst>
              <a:gd name="adj" fmla="val 1085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67746259-ED08-D544-A85A-971F14A37476}"/>
              </a:ext>
            </a:extLst>
          </p:cNvPr>
          <p:cNvSpPr/>
          <p:nvPr/>
        </p:nvSpPr>
        <p:spPr>
          <a:xfrm>
            <a:off x="10301287" y="8458202"/>
            <a:ext cx="17816116" cy="4926541"/>
          </a:xfrm>
          <a:prstGeom prst="roundRect">
            <a:avLst>
              <a:gd name="adj" fmla="val 10006"/>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F26E6A80-1468-1C4F-A989-00B779C5FFD7}"/>
              </a:ext>
            </a:extLst>
          </p:cNvPr>
          <p:cNvSpPr/>
          <p:nvPr/>
        </p:nvSpPr>
        <p:spPr>
          <a:xfrm>
            <a:off x="10315178" y="13839825"/>
            <a:ext cx="8470504" cy="18129799"/>
          </a:xfrm>
          <a:prstGeom prst="roundRect">
            <a:avLst>
              <a:gd name="adj" fmla="val 5912"/>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219FC474-1D79-EF48-ABD8-8EABA72FFED7}"/>
              </a:ext>
            </a:extLst>
          </p:cNvPr>
          <p:cNvSpPr/>
          <p:nvPr/>
        </p:nvSpPr>
        <p:spPr>
          <a:xfrm>
            <a:off x="19631025" y="13839826"/>
            <a:ext cx="8486379" cy="18129798"/>
          </a:xfrm>
          <a:prstGeom prst="roundRect">
            <a:avLst>
              <a:gd name="adj" fmla="val 6325"/>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4F96B770-9114-8C4B-81EE-AEE4851F7F70}"/>
              </a:ext>
            </a:extLst>
          </p:cNvPr>
          <p:cNvSpPr/>
          <p:nvPr/>
        </p:nvSpPr>
        <p:spPr>
          <a:xfrm>
            <a:off x="28917503" y="8458200"/>
            <a:ext cx="8458003" cy="13075951"/>
          </a:xfrm>
          <a:prstGeom prst="roundRect">
            <a:avLst>
              <a:gd name="adj" fmla="val 6328"/>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59EC1AFA-C500-264C-9367-620673D989C7}"/>
              </a:ext>
            </a:extLst>
          </p:cNvPr>
          <p:cNvSpPr/>
          <p:nvPr/>
        </p:nvSpPr>
        <p:spPr>
          <a:xfrm>
            <a:off x="28917503" y="21976321"/>
            <a:ext cx="8458003" cy="4323291"/>
          </a:xfrm>
          <a:prstGeom prst="roundRect">
            <a:avLst>
              <a:gd name="adj" fmla="val 11136"/>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C94D4D0-1A70-4F44-B755-4CAFFC3CE3B1}"/>
              </a:ext>
            </a:extLst>
          </p:cNvPr>
          <p:cNvSpPr/>
          <p:nvPr/>
        </p:nvSpPr>
        <p:spPr>
          <a:xfrm>
            <a:off x="28917503" y="26762633"/>
            <a:ext cx="8458003" cy="5167311"/>
          </a:xfrm>
          <a:prstGeom prst="roundRect">
            <a:avLst>
              <a:gd name="adj" fmla="val 10224"/>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32846" y="23390519"/>
            <a:ext cx="7594004"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32846" y="28168893"/>
            <a:ext cx="7594004"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30" name="TextBox 29">
            <a:extLst>
              <a:ext uri="{FF2B5EF4-FFF2-40B4-BE49-F238E27FC236}">
                <a16:creationId xmlns:a16="http://schemas.microsoft.com/office/drawing/2014/main" id="{9375E96C-7B58-FD4E-972D-71A9A4A81893}"/>
              </a:ext>
            </a:extLst>
          </p:cNvPr>
          <p:cNvSpPr txBox="1"/>
          <p:nvPr/>
        </p:nvSpPr>
        <p:spPr>
          <a:xfrm>
            <a:off x="1592726" y="8664636"/>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Introduction</a:t>
            </a:r>
          </a:p>
        </p:txBody>
      </p:sp>
      <p:sp>
        <p:nvSpPr>
          <p:cNvPr id="32" name="TextBox 31">
            <a:extLst>
              <a:ext uri="{FF2B5EF4-FFF2-40B4-BE49-F238E27FC236}">
                <a16:creationId xmlns:a16="http://schemas.microsoft.com/office/drawing/2014/main" id="{7BF4A075-105D-984B-94C5-39A128B27A95}"/>
              </a:ext>
            </a:extLst>
          </p:cNvPr>
          <p:cNvSpPr txBox="1"/>
          <p:nvPr/>
        </p:nvSpPr>
        <p:spPr>
          <a:xfrm>
            <a:off x="1592726" y="27484999"/>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Research</a:t>
            </a:r>
            <a:r>
              <a:rPr lang="en-US" sz="4375" b="1" dirty="0">
                <a:solidFill>
                  <a:srgbClr val="BF5700"/>
                </a:solidFill>
                <a:latin typeface="Arial" panose="020B0604020202020204" pitchFamily="34" charset="0"/>
                <a:cs typeface="Arial" panose="020B0604020202020204" pitchFamily="34" charset="0"/>
              </a:rPr>
              <a:t> </a:t>
            </a:r>
            <a:r>
              <a:rPr lang="en-US" sz="4375" b="1" dirty="0">
                <a:solidFill>
                  <a:srgbClr val="4A2366"/>
                </a:solidFill>
                <a:latin typeface="Arial" panose="020B0604020202020204" pitchFamily="34" charset="0"/>
                <a:cs typeface="Arial" panose="020B0604020202020204" pitchFamily="34" charset="0"/>
              </a:rPr>
              <a:t>Goal</a:t>
            </a:r>
          </a:p>
        </p:txBody>
      </p:sp>
      <p:sp>
        <p:nvSpPr>
          <p:cNvPr id="34" name="TextBox 33">
            <a:extLst>
              <a:ext uri="{FF2B5EF4-FFF2-40B4-BE49-F238E27FC236}">
                <a16:creationId xmlns:a16="http://schemas.microsoft.com/office/drawing/2014/main" id="{9DBA06A1-C0E8-354D-8494-CF6D551CA90B}"/>
              </a:ext>
            </a:extLst>
          </p:cNvPr>
          <p:cNvSpPr txBox="1"/>
          <p:nvPr/>
        </p:nvSpPr>
        <p:spPr>
          <a:xfrm>
            <a:off x="10830521" y="8664636"/>
            <a:ext cx="7345083"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7597AB99-2E8A-C449-AB41-FBD59A85CEAE}"/>
              </a:ext>
            </a:extLst>
          </p:cNvPr>
          <p:cNvSpPr txBox="1"/>
          <p:nvPr/>
        </p:nvSpPr>
        <p:spPr>
          <a:xfrm>
            <a:off x="10830521" y="14046261"/>
            <a:ext cx="7423350"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Figures</a:t>
            </a:r>
          </a:p>
        </p:txBody>
      </p:sp>
      <p:sp>
        <p:nvSpPr>
          <p:cNvPr id="38" name="TextBox 37">
            <a:extLst>
              <a:ext uri="{FF2B5EF4-FFF2-40B4-BE49-F238E27FC236}">
                <a16:creationId xmlns:a16="http://schemas.microsoft.com/office/drawing/2014/main" id="{E4DE57B8-2814-6A4B-B0A9-826F7041EFB0}"/>
              </a:ext>
            </a:extLst>
          </p:cNvPr>
          <p:cNvSpPr txBox="1"/>
          <p:nvPr/>
        </p:nvSpPr>
        <p:spPr>
          <a:xfrm>
            <a:off x="20154900" y="14046261"/>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Results</a:t>
            </a:r>
          </a:p>
        </p:txBody>
      </p:sp>
      <p:sp>
        <p:nvSpPr>
          <p:cNvPr id="40" name="TextBox 39">
            <a:extLst>
              <a:ext uri="{FF2B5EF4-FFF2-40B4-BE49-F238E27FC236}">
                <a16:creationId xmlns:a16="http://schemas.microsoft.com/office/drawing/2014/main" id="{5C965D9B-9D02-544C-BC10-4B92AAAEE432}"/>
              </a:ext>
            </a:extLst>
          </p:cNvPr>
          <p:cNvSpPr txBox="1"/>
          <p:nvPr/>
        </p:nvSpPr>
        <p:spPr>
          <a:xfrm>
            <a:off x="29432846" y="8664636"/>
            <a:ext cx="691852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Conclusion</a:t>
            </a:r>
          </a:p>
        </p:txBody>
      </p:sp>
      <p:sp>
        <p:nvSpPr>
          <p:cNvPr id="42" name="TextBox 41">
            <a:extLst>
              <a:ext uri="{FF2B5EF4-FFF2-40B4-BE49-F238E27FC236}">
                <a16:creationId xmlns:a16="http://schemas.microsoft.com/office/drawing/2014/main" id="{5900A203-626C-C349-B614-98A94635BFF0}"/>
              </a:ext>
            </a:extLst>
          </p:cNvPr>
          <p:cNvSpPr txBox="1"/>
          <p:nvPr/>
        </p:nvSpPr>
        <p:spPr>
          <a:xfrm>
            <a:off x="29432846" y="22182756"/>
            <a:ext cx="691852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Acknowledgments</a:t>
            </a:r>
          </a:p>
        </p:txBody>
      </p:sp>
      <p:sp>
        <p:nvSpPr>
          <p:cNvPr id="44" name="TextBox 43">
            <a:extLst>
              <a:ext uri="{FF2B5EF4-FFF2-40B4-BE49-F238E27FC236}">
                <a16:creationId xmlns:a16="http://schemas.microsoft.com/office/drawing/2014/main" id="{F27E451E-3BB2-1245-8E12-679E8CFB2E62}"/>
              </a:ext>
            </a:extLst>
          </p:cNvPr>
          <p:cNvSpPr txBox="1"/>
          <p:nvPr/>
        </p:nvSpPr>
        <p:spPr>
          <a:xfrm>
            <a:off x="29432846" y="26969069"/>
            <a:ext cx="691852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References</a:t>
            </a:r>
          </a:p>
        </p:txBody>
      </p:sp>
      <p:sp>
        <p:nvSpPr>
          <p:cNvPr id="55" name="Rounded Rectangle 54">
            <a:extLst>
              <a:ext uri="{FF2B5EF4-FFF2-40B4-BE49-F238E27FC236}">
                <a16:creationId xmlns:a16="http://schemas.microsoft.com/office/drawing/2014/main" id="{8C5D3289-DC83-134E-A793-95BF85D0FC2B}"/>
              </a:ext>
            </a:extLst>
          </p:cNvPr>
          <p:cNvSpPr/>
          <p:nvPr/>
        </p:nvSpPr>
        <p:spPr>
          <a:xfrm>
            <a:off x="1029296" y="3457575"/>
            <a:ext cx="36346209" cy="4000500"/>
          </a:xfrm>
          <a:prstGeom prst="roundRect">
            <a:avLst>
              <a:gd name="adj" fmla="val 1166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solidFill>
                <a:schemeClr val="tx1"/>
              </a:solidFill>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43CCCFE3-FA9F-164E-8829-675EE035B314}"/>
              </a:ext>
            </a:extLst>
          </p:cNvPr>
          <p:cNvSpPr txBox="1"/>
          <p:nvPr/>
        </p:nvSpPr>
        <p:spPr>
          <a:xfrm>
            <a:off x="1551001" y="9815514"/>
            <a:ext cx="7531675"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p:txBody>
      </p:sp>
      <p:sp>
        <p:nvSpPr>
          <p:cNvPr id="49" name="TextBox 48">
            <a:extLst>
              <a:ext uri="{FF2B5EF4-FFF2-40B4-BE49-F238E27FC236}">
                <a16:creationId xmlns:a16="http://schemas.microsoft.com/office/drawing/2014/main" id="{9782A6DF-7025-2B4A-AB95-86F817B919D2}"/>
              </a:ext>
            </a:extLst>
          </p:cNvPr>
          <p:cNvSpPr txBox="1"/>
          <p:nvPr/>
        </p:nvSpPr>
        <p:spPr>
          <a:xfrm>
            <a:off x="1551002" y="28670646"/>
            <a:ext cx="7531675"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a:p>
            <a:r>
              <a:rPr lang="en-US" sz="2334" dirty="0">
                <a:latin typeface="Arial" panose="020B0604020202020204" pitchFamily="34" charset="0"/>
                <a:cs typeface="Arial" panose="020B0604020202020204" pitchFamily="34" charset="0"/>
              </a:rPr>
              <a:t>Ugiatempore evenis rae doluptatum fugiam earchitiam dit, tempe</a:t>
            </a:r>
          </a:p>
        </p:txBody>
      </p:sp>
      <p:sp>
        <p:nvSpPr>
          <p:cNvPr id="50" name="TextBox 49">
            <a:extLst>
              <a:ext uri="{FF2B5EF4-FFF2-40B4-BE49-F238E27FC236}">
                <a16:creationId xmlns:a16="http://schemas.microsoft.com/office/drawing/2014/main" id="{7A14C1DF-8035-4645-A1C5-C1637EBD5879}"/>
              </a:ext>
            </a:extLst>
          </p:cNvPr>
          <p:cNvSpPr txBox="1"/>
          <p:nvPr/>
        </p:nvSpPr>
        <p:spPr>
          <a:xfrm>
            <a:off x="29444976" y="18381126"/>
            <a:ext cx="76322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61" name="TextBox 60">
            <a:extLst>
              <a:ext uri="{FF2B5EF4-FFF2-40B4-BE49-F238E27FC236}">
                <a16:creationId xmlns:a16="http://schemas.microsoft.com/office/drawing/2014/main" id="{D4BC5A92-5C7C-F64C-945F-5D66E8D9100E}"/>
              </a:ext>
            </a:extLst>
          </p:cNvPr>
          <p:cNvSpPr txBox="1"/>
          <p:nvPr/>
        </p:nvSpPr>
        <p:spPr>
          <a:xfrm>
            <a:off x="10830521" y="15243233"/>
            <a:ext cx="753456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p:txBody>
      </p:sp>
      <p:sp>
        <p:nvSpPr>
          <p:cNvPr id="62" name="TextBox 61">
            <a:extLst>
              <a:ext uri="{FF2B5EF4-FFF2-40B4-BE49-F238E27FC236}">
                <a16:creationId xmlns:a16="http://schemas.microsoft.com/office/drawing/2014/main" id="{2D5BA081-6333-AD49-A7B8-3D0E37AD201F}"/>
              </a:ext>
            </a:extLst>
          </p:cNvPr>
          <p:cNvSpPr txBox="1"/>
          <p:nvPr/>
        </p:nvSpPr>
        <p:spPr>
          <a:xfrm>
            <a:off x="20154900" y="26372888"/>
            <a:ext cx="7560214"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 sam quodit quaerumquiam ex eatquid eliqui dolupta tiatiumet et voluptae sequi consent, occusa inciend itatqui tem quis idest iligenti dolesti nvenda que comnient que nessi sandianis con et adi sit, occum fugiaestibea doloris ut quaspic tem licidita voluptatus ent eos res dolorescimus doloreptur, erem dignatist, </a:t>
            </a:r>
          </a:p>
        </p:txBody>
      </p:sp>
      <p:sp>
        <p:nvSpPr>
          <p:cNvPr id="64" name="Rectangle 63">
            <a:extLst>
              <a:ext uri="{FF2B5EF4-FFF2-40B4-BE49-F238E27FC236}">
                <a16:creationId xmlns:a16="http://schemas.microsoft.com/office/drawing/2014/main" id="{36C95DC2-08A4-8543-A3F4-34C4F18E31E5}"/>
              </a:ext>
            </a:extLst>
          </p:cNvPr>
          <p:cNvSpPr/>
          <p:nvPr/>
        </p:nvSpPr>
        <p:spPr>
          <a:xfrm>
            <a:off x="20145574" y="15318847"/>
            <a:ext cx="7400925" cy="1049931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5" name="Rectangle 64">
            <a:extLst>
              <a:ext uri="{FF2B5EF4-FFF2-40B4-BE49-F238E27FC236}">
                <a16:creationId xmlns:a16="http://schemas.microsoft.com/office/drawing/2014/main" id="{7EED44D3-28A3-C842-9C17-0FC23F02BE4B}"/>
              </a:ext>
            </a:extLst>
          </p:cNvPr>
          <p:cNvSpPr/>
          <p:nvPr/>
        </p:nvSpPr>
        <p:spPr>
          <a:xfrm>
            <a:off x="1551001" y="17771383"/>
            <a:ext cx="7400925" cy="804678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6" name="Rectangle 65">
            <a:extLst>
              <a:ext uri="{FF2B5EF4-FFF2-40B4-BE49-F238E27FC236}">
                <a16:creationId xmlns:a16="http://schemas.microsoft.com/office/drawing/2014/main" id="{6A3ED1F9-3140-D94D-9133-30FC2F64059C}"/>
              </a:ext>
            </a:extLst>
          </p:cNvPr>
          <p:cNvSpPr/>
          <p:nvPr/>
        </p:nvSpPr>
        <p:spPr>
          <a:xfrm>
            <a:off x="29432846" y="9995132"/>
            <a:ext cx="7428706" cy="78932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8" name="Rectangle 67">
            <a:extLst>
              <a:ext uri="{FF2B5EF4-FFF2-40B4-BE49-F238E27FC236}">
                <a16:creationId xmlns:a16="http://schemas.microsoft.com/office/drawing/2014/main" id="{0C996F36-2C97-6E43-ABD8-95EBEFEB3CA5}"/>
              </a:ext>
            </a:extLst>
          </p:cNvPr>
          <p:cNvSpPr/>
          <p:nvPr/>
        </p:nvSpPr>
        <p:spPr>
          <a:xfrm>
            <a:off x="10852946" y="22484652"/>
            <a:ext cx="7400925" cy="381519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9" name="Rectangle 68">
            <a:extLst>
              <a:ext uri="{FF2B5EF4-FFF2-40B4-BE49-F238E27FC236}">
                <a16:creationId xmlns:a16="http://schemas.microsoft.com/office/drawing/2014/main" id="{0C54A256-E57C-4A46-AB42-FFC43A84820E}"/>
              </a:ext>
            </a:extLst>
          </p:cNvPr>
          <p:cNvSpPr/>
          <p:nvPr/>
        </p:nvSpPr>
        <p:spPr>
          <a:xfrm>
            <a:off x="10830522" y="9815514"/>
            <a:ext cx="16715977" cy="30813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5" name="TextBox 44">
            <a:extLst>
              <a:ext uri="{FF2B5EF4-FFF2-40B4-BE49-F238E27FC236}">
                <a16:creationId xmlns:a16="http://schemas.microsoft.com/office/drawing/2014/main" id="{DC8D4850-9BEF-1340-B014-3F85100815E4}"/>
              </a:ext>
            </a:extLst>
          </p:cNvPr>
          <p:cNvSpPr txBox="1"/>
          <p:nvPr/>
        </p:nvSpPr>
        <p:spPr>
          <a:xfrm>
            <a:off x="1551002" y="3547095"/>
            <a:ext cx="23955718" cy="1200329"/>
          </a:xfrm>
          <a:prstGeom prst="rect">
            <a:avLst/>
          </a:prstGeom>
          <a:noFill/>
        </p:spPr>
        <p:txBody>
          <a:bodyPr wrap="square" rtlCol="0">
            <a:spAutoFit/>
          </a:bodyPr>
          <a:lstStyle/>
          <a:p>
            <a:r>
              <a:rPr lang="en-US" sz="7200" b="1" dirty="0">
                <a:solidFill>
                  <a:srgbClr val="4A2366"/>
                </a:solidFill>
                <a:latin typeface="Arial" panose="020B0604020202020204" pitchFamily="34" charset="0"/>
                <a:cs typeface="Arial" panose="020B0604020202020204" pitchFamily="34" charset="0"/>
              </a:rPr>
              <a:t>Title of Research Project (simple, no jargon)</a:t>
            </a:r>
            <a:endParaRPr lang="en-US" sz="7200" b="1" dirty="0">
              <a:solidFill>
                <a:srgbClr val="BF5700"/>
              </a:solidFill>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E2D2A26E-A13A-F342-840B-BE96BA135605}"/>
              </a:ext>
            </a:extLst>
          </p:cNvPr>
          <p:cNvSpPr txBox="1"/>
          <p:nvPr/>
        </p:nvSpPr>
        <p:spPr>
          <a:xfrm>
            <a:off x="1551003" y="5767264"/>
            <a:ext cx="22852047"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[AUTHORS LINE] First Name Last Name</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3</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[DEPT./SCHOOL LINE] </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Department of Integrative Biology, </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Department of Chemistry, College of Natural Sciences, Weber State University</a:t>
            </a:r>
          </a:p>
        </p:txBody>
      </p:sp>
      <p:sp>
        <p:nvSpPr>
          <p:cNvPr id="51" name="Rectangle 50">
            <a:extLst>
              <a:ext uri="{FF2B5EF4-FFF2-40B4-BE49-F238E27FC236}">
                <a16:creationId xmlns:a16="http://schemas.microsoft.com/office/drawing/2014/main" id="{4674BB74-4411-EB40-945D-A9E95DE08B75}"/>
              </a:ext>
            </a:extLst>
          </p:cNvPr>
          <p:cNvSpPr/>
          <p:nvPr/>
        </p:nvSpPr>
        <p:spPr>
          <a:xfrm>
            <a:off x="25946299" y="5249649"/>
            <a:ext cx="7669013" cy="19088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2" name="Oval 51">
            <a:extLst>
              <a:ext uri="{FF2B5EF4-FFF2-40B4-BE49-F238E27FC236}">
                <a16:creationId xmlns:a16="http://schemas.microsoft.com/office/drawing/2014/main" id="{B93F41C1-1568-4740-963E-5368E697ECBB}"/>
              </a:ext>
            </a:extLst>
          </p:cNvPr>
          <p:cNvSpPr/>
          <p:nvPr/>
        </p:nvSpPr>
        <p:spPr>
          <a:xfrm>
            <a:off x="34054892" y="5249648"/>
            <a:ext cx="2806660" cy="188275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2" name="Picture 1">
            <a:extLst>
              <a:ext uri="{FF2B5EF4-FFF2-40B4-BE49-F238E27FC236}">
                <a16:creationId xmlns:a16="http://schemas.microsoft.com/office/drawing/2014/main" id="{7F6BCA0E-2E10-434B-A3B8-3E08A50F5468}"/>
              </a:ext>
            </a:extLst>
          </p:cNvPr>
          <p:cNvPicPr>
            <a:picLocks noChangeAspect="1"/>
          </p:cNvPicPr>
          <p:nvPr/>
        </p:nvPicPr>
        <p:blipFill>
          <a:blip r:embed="rId2"/>
          <a:stretch>
            <a:fillRect/>
          </a:stretch>
        </p:blipFill>
        <p:spPr>
          <a:xfrm>
            <a:off x="25946299" y="3199249"/>
            <a:ext cx="9394750" cy="1896020"/>
          </a:xfrm>
          <a:prstGeom prst="rect">
            <a:avLst/>
          </a:prstGeom>
        </p:spPr>
      </p:pic>
      <p:pic>
        <p:nvPicPr>
          <p:cNvPr id="3" name="Picture 2">
            <a:extLst>
              <a:ext uri="{FF2B5EF4-FFF2-40B4-BE49-F238E27FC236}">
                <a16:creationId xmlns:a16="http://schemas.microsoft.com/office/drawing/2014/main" id="{534E696A-A415-4149-BBC6-A35C5E9EEC0D}"/>
              </a:ext>
            </a:extLst>
          </p:cNvPr>
          <p:cNvPicPr>
            <a:picLocks noChangeAspect="1"/>
          </p:cNvPicPr>
          <p:nvPr/>
        </p:nvPicPr>
        <p:blipFill>
          <a:blip r:embed="rId3"/>
          <a:stretch>
            <a:fillRect/>
          </a:stretch>
        </p:blipFill>
        <p:spPr>
          <a:xfrm>
            <a:off x="10843983" y="18181056"/>
            <a:ext cx="7401185" cy="3816427"/>
          </a:xfrm>
          <a:prstGeom prst="rect">
            <a:avLst/>
          </a:prstGeom>
        </p:spPr>
      </p:pic>
      <p:pic>
        <p:nvPicPr>
          <p:cNvPr id="4" name="Picture 3">
            <a:extLst>
              <a:ext uri="{FF2B5EF4-FFF2-40B4-BE49-F238E27FC236}">
                <a16:creationId xmlns:a16="http://schemas.microsoft.com/office/drawing/2014/main" id="{9BAFDCA2-4CE0-4A3D-AF4E-D20CF732674B}"/>
              </a:ext>
            </a:extLst>
          </p:cNvPr>
          <p:cNvPicPr>
            <a:picLocks noChangeAspect="1"/>
          </p:cNvPicPr>
          <p:nvPr/>
        </p:nvPicPr>
        <p:blipFill>
          <a:blip r:embed="rId4"/>
          <a:stretch>
            <a:fillRect/>
          </a:stretch>
        </p:blipFill>
        <p:spPr>
          <a:xfrm>
            <a:off x="10843983" y="26848653"/>
            <a:ext cx="7401185" cy="3816427"/>
          </a:xfrm>
          <a:prstGeom prst="rect">
            <a:avLst/>
          </a:prstGeom>
        </p:spPr>
      </p:pic>
    </p:spTree>
    <p:extLst>
      <p:ext uri="{BB962C8B-B14F-4D97-AF65-F5344CB8AC3E}">
        <p14:creationId xmlns:p14="http://schemas.microsoft.com/office/powerpoint/2010/main" val="23348567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ED70CE21-9B1A-5B44-96D0-A57789F3D840}"/>
              </a:ext>
            </a:extLst>
          </p:cNvPr>
          <p:cNvSpPr/>
          <p:nvPr/>
        </p:nvSpPr>
        <p:spPr>
          <a:xfrm>
            <a:off x="0" y="0"/>
            <a:ext cx="38404800" cy="32918400"/>
          </a:xfrm>
          <a:prstGeom prst="rect">
            <a:avLst/>
          </a:prstGeom>
          <a:gradFill flip="none" rotWithShape="1">
            <a:gsLst>
              <a:gs pos="0">
                <a:schemeClr val="bg1"/>
              </a:gs>
              <a:gs pos="100000">
                <a:srgbClr val="4A236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6" name="Rounded Rectangle 25">
            <a:extLst>
              <a:ext uri="{FF2B5EF4-FFF2-40B4-BE49-F238E27FC236}">
                <a16:creationId xmlns:a16="http://schemas.microsoft.com/office/drawing/2014/main" id="{CFEB7313-495D-5A45-B5E9-13533BCE2EB1}"/>
              </a:ext>
            </a:extLst>
          </p:cNvPr>
          <p:cNvSpPr/>
          <p:nvPr/>
        </p:nvSpPr>
        <p:spPr>
          <a:xfrm>
            <a:off x="1029296" y="8458201"/>
            <a:ext cx="9772054" cy="6810729"/>
          </a:xfrm>
          <a:prstGeom prst="roundRect">
            <a:avLst>
              <a:gd name="adj" fmla="val 757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8" name="Rounded Rectangle 27">
            <a:extLst>
              <a:ext uri="{FF2B5EF4-FFF2-40B4-BE49-F238E27FC236}">
                <a16:creationId xmlns:a16="http://schemas.microsoft.com/office/drawing/2014/main" id="{ADC45AD7-151E-6446-96C5-BDBAC75CEF86}"/>
              </a:ext>
            </a:extLst>
          </p:cNvPr>
          <p:cNvSpPr/>
          <p:nvPr/>
        </p:nvSpPr>
        <p:spPr>
          <a:xfrm>
            <a:off x="1054940" y="15734447"/>
            <a:ext cx="9772054" cy="3317670"/>
          </a:xfrm>
          <a:prstGeom prst="roundRect">
            <a:avLst>
              <a:gd name="adj" fmla="val 14791"/>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8AC4D36C-2C9E-0141-B549-DA18F5ADCD8A}"/>
              </a:ext>
            </a:extLst>
          </p:cNvPr>
          <p:cNvSpPr/>
          <p:nvPr/>
        </p:nvSpPr>
        <p:spPr>
          <a:xfrm>
            <a:off x="1029296" y="19512795"/>
            <a:ext cx="9772054" cy="12324949"/>
          </a:xfrm>
          <a:prstGeom prst="roundRect">
            <a:avLst>
              <a:gd name="adj" fmla="val 5778"/>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268764D5-8426-4F43-8677-857CC3B7013C}"/>
              </a:ext>
            </a:extLst>
          </p:cNvPr>
          <p:cNvSpPr/>
          <p:nvPr/>
        </p:nvSpPr>
        <p:spPr>
          <a:xfrm>
            <a:off x="11658403" y="8458200"/>
            <a:ext cx="15058825" cy="23379544"/>
          </a:xfrm>
          <a:prstGeom prst="roundRect">
            <a:avLst>
              <a:gd name="adj" fmla="val 3609"/>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598AA989-5F71-7E43-80D9-2251410F7B80}"/>
              </a:ext>
            </a:extLst>
          </p:cNvPr>
          <p:cNvSpPr/>
          <p:nvPr/>
        </p:nvSpPr>
        <p:spPr>
          <a:xfrm>
            <a:off x="27603450" y="8458200"/>
            <a:ext cx="9772055" cy="12885865"/>
          </a:xfrm>
          <a:prstGeom prst="roundRect">
            <a:avLst>
              <a:gd name="adj" fmla="val 5598"/>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A621D1C3-B755-EF44-9142-10F498AA58DF}"/>
              </a:ext>
            </a:extLst>
          </p:cNvPr>
          <p:cNvSpPr/>
          <p:nvPr/>
        </p:nvSpPr>
        <p:spPr>
          <a:xfrm>
            <a:off x="27668590" y="21819907"/>
            <a:ext cx="9772055" cy="4293985"/>
          </a:xfrm>
          <a:prstGeom prst="roundRect">
            <a:avLst>
              <a:gd name="adj" fmla="val 11160"/>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0105495C-C269-EB4C-A908-266E80ED424B}"/>
              </a:ext>
            </a:extLst>
          </p:cNvPr>
          <p:cNvSpPr/>
          <p:nvPr/>
        </p:nvSpPr>
        <p:spPr>
          <a:xfrm>
            <a:off x="27668590" y="26589733"/>
            <a:ext cx="9772055" cy="5154492"/>
          </a:xfrm>
          <a:prstGeom prst="roundRect">
            <a:avLst>
              <a:gd name="adj" fmla="val 956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28182543" y="23204797"/>
            <a:ext cx="8894631"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a:t>
            </a:r>
          </a:p>
        </p:txBody>
      </p:sp>
      <p:sp>
        <p:nvSpPr>
          <p:cNvPr id="25" name="TextBox 24">
            <a:extLst>
              <a:ext uri="{FF2B5EF4-FFF2-40B4-BE49-F238E27FC236}">
                <a16:creationId xmlns:a16="http://schemas.microsoft.com/office/drawing/2014/main" id="{988C4C15-2C03-0B49-95A9-8826656316BF}"/>
              </a:ext>
            </a:extLst>
          </p:cNvPr>
          <p:cNvSpPr txBox="1"/>
          <p:nvPr/>
        </p:nvSpPr>
        <p:spPr>
          <a:xfrm>
            <a:off x="28182543" y="27983172"/>
            <a:ext cx="8894631"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a:t>
            </a:r>
          </a:p>
        </p:txBody>
      </p:sp>
      <p:sp>
        <p:nvSpPr>
          <p:cNvPr id="27" name="TextBox 26">
            <a:extLst>
              <a:ext uri="{FF2B5EF4-FFF2-40B4-BE49-F238E27FC236}">
                <a16:creationId xmlns:a16="http://schemas.microsoft.com/office/drawing/2014/main" id="{D4DB1EA2-B500-2743-A29A-0CDBAB06E69C}"/>
              </a:ext>
            </a:extLst>
          </p:cNvPr>
          <p:cNvSpPr txBox="1"/>
          <p:nvPr/>
        </p:nvSpPr>
        <p:spPr>
          <a:xfrm>
            <a:off x="1517605" y="8664636"/>
            <a:ext cx="771132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Introduction</a:t>
            </a:r>
          </a:p>
        </p:txBody>
      </p:sp>
      <p:sp>
        <p:nvSpPr>
          <p:cNvPr id="29" name="TextBox 28">
            <a:extLst>
              <a:ext uri="{FF2B5EF4-FFF2-40B4-BE49-F238E27FC236}">
                <a16:creationId xmlns:a16="http://schemas.microsoft.com/office/drawing/2014/main" id="{74BBD05E-4B49-5247-A607-2C12293B6203}"/>
              </a:ext>
            </a:extLst>
          </p:cNvPr>
          <p:cNvSpPr txBox="1"/>
          <p:nvPr/>
        </p:nvSpPr>
        <p:spPr>
          <a:xfrm>
            <a:off x="1543250" y="15940881"/>
            <a:ext cx="771132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Research Goal</a:t>
            </a:r>
          </a:p>
        </p:txBody>
      </p:sp>
      <p:sp>
        <p:nvSpPr>
          <p:cNvPr id="34" name="TextBox 33">
            <a:extLst>
              <a:ext uri="{FF2B5EF4-FFF2-40B4-BE49-F238E27FC236}">
                <a16:creationId xmlns:a16="http://schemas.microsoft.com/office/drawing/2014/main" id="{7167B608-56D2-C141-812E-146016374B7A}"/>
              </a:ext>
            </a:extLst>
          </p:cNvPr>
          <p:cNvSpPr txBox="1"/>
          <p:nvPr/>
        </p:nvSpPr>
        <p:spPr>
          <a:xfrm>
            <a:off x="1517605" y="19719231"/>
            <a:ext cx="771132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6ACB49C8-D87B-F84D-A71D-389CD7F079E1}"/>
              </a:ext>
            </a:extLst>
          </p:cNvPr>
          <p:cNvSpPr txBox="1"/>
          <p:nvPr/>
        </p:nvSpPr>
        <p:spPr>
          <a:xfrm>
            <a:off x="12172356" y="8664636"/>
            <a:ext cx="738265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Figures and Results</a:t>
            </a:r>
          </a:p>
        </p:txBody>
      </p:sp>
      <p:sp>
        <p:nvSpPr>
          <p:cNvPr id="38" name="TextBox 37">
            <a:extLst>
              <a:ext uri="{FF2B5EF4-FFF2-40B4-BE49-F238E27FC236}">
                <a16:creationId xmlns:a16="http://schemas.microsoft.com/office/drawing/2014/main" id="{8F06A471-7C96-C346-B83D-DDF3050EDD8B}"/>
              </a:ext>
            </a:extLst>
          </p:cNvPr>
          <p:cNvSpPr txBox="1"/>
          <p:nvPr/>
        </p:nvSpPr>
        <p:spPr>
          <a:xfrm>
            <a:off x="28117403" y="8664636"/>
            <a:ext cx="694809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Conclusion</a:t>
            </a:r>
          </a:p>
        </p:txBody>
      </p:sp>
      <p:sp>
        <p:nvSpPr>
          <p:cNvPr id="40" name="TextBox 39">
            <a:extLst>
              <a:ext uri="{FF2B5EF4-FFF2-40B4-BE49-F238E27FC236}">
                <a16:creationId xmlns:a16="http://schemas.microsoft.com/office/drawing/2014/main" id="{9845532E-C64C-8141-A3B4-D615B8645A5E}"/>
              </a:ext>
            </a:extLst>
          </p:cNvPr>
          <p:cNvSpPr txBox="1"/>
          <p:nvPr/>
        </p:nvSpPr>
        <p:spPr>
          <a:xfrm>
            <a:off x="28182543" y="22026342"/>
            <a:ext cx="694809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Acknowledgments</a:t>
            </a:r>
          </a:p>
        </p:txBody>
      </p:sp>
      <p:sp>
        <p:nvSpPr>
          <p:cNvPr id="42" name="TextBox 41">
            <a:extLst>
              <a:ext uri="{FF2B5EF4-FFF2-40B4-BE49-F238E27FC236}">
                <a16:creationId xmlns:a16="http://schemas.microsoft.com/office/drawing/2014/main" id="{79CB94A2-AB3F-DD47-B5B4-B3D2E9A397CB}"/>
              </a:ext>
            </a:extLst>
          </p:cNvPr>
          <p:cNvSpPr txBox="1"/>
          <p:nvPr/>
        </p:nvSpPr>
        <p:spPr>
          <a:xfrm>
            <a:off x="28182543" y="26796168"/>
            <a:ext cx="694809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References</a:t>
            </a:r>
          </a:p>
        </p:txBody>
      </p:sp>
      <p:sp>
        <p:nvSpPr>
          <p:cNvPr id="51" name="Rounded Rectangle 50">
            <a:extLst>
              <a:ext uri="{FF2B5EF4-FFF2-40B4-BE49-F238E27FC236}">
                <a16:creationId xmlns:a16="http://schemas.microsoft.com/office/drawing/2014/main" id="{A56ED052-50E5-264B-95BF-22F97876B62D}"/>
              </a:ext>
            </a:extLst>
          </p:cNvPr>
          <p:cNvSpPr/>
          <p:nvPr/>
        </p:nvSpPr>
        <p:spPr>
          <a:xfrm>
            <a:off x="1029296" y="3457575"/>
            <a:ext cx="36346209" cy="4000500"/>
          </a:xfrm>
          <a:prstGeom prst="roundRect">
            <a:avLst>
              <a:gd name="adj" fmla="val 1166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solidFill>
                <a:schemeClr val="tx1"/>
              </a:solidFill>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A560C06-626B-0440-8A30-99055CFE6CC9}"/>
              </a:ext>
            </a:extLst>
          </p:cNvPr>
          <p:cNvSpPr txBox="1"/>
          <p:nvPr/>
        </p:nvSpPr>
        <p:spPr>
          <a:xfrm>
            <a:off x="1543249" y="9815513"/>
            <a:ext cx="8991402"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a:t>
            </a:r>
          </a:p>
        </p:txBody>
      </p:sp>
      <p:sp>
        <p:nvSpPr>
          <p:cNvPr id="44" name="TextBox 43">
            <a:extLst>
              <a:ext uri="{FF2B5EF4-FFF2-40B4-BE49-F238E27FC236}">
                <a16:creationId xmlns:a16="http://schemas.microsoft.com/office/drawing/2014/main" id="{90E273CC-61ED-554B-B4DB-15C619EECA3A}"/>
              </a:ext>
            </a:extLst>
          </p:cNvPr>
          <p:cNvSpPr txBox="1"/>
          <p:nvPr/>
        </p:nvSpPr>
        <p:spPr>
          <a:xfrm>
            <a:off x="1543249" y="17138211"/>
            <a:ext cx="8991402"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45" name="TextBox 44">
            <a:extLst>
              <a:ext uri="{FF2B5EF4-FFF2-40B4-BE49-F238E27FC236}">
                <a16:creationId xmlns:a16="http://schemas.microsoft.com/office/drawing/2014/main" id="{FB3F2701-A75D-5748-B9C8-05E36AA4EC49}"/>
              </a:ext>
            </a:extLst>
          </p:cNvPr>
          <p:cNvSpPr txBox="1"/>
          <p:nvPr/>
        </p:nvSpPr>
        <p:spPr>
          <a:xfrm>
            <a:off x="1551003" y="30138377"/>
            <a:ext cx="8991402"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a:t>
            </a:r>
          </a:p>
        </p:txBody>
      </p:sp>
      <p:sp>
        <p:nvSpPr>
          <p:cNvPr id="57" name="TextBox 56">
            <a:extLst>
              <a:ext uri="{FF2B5EF4-FFF2-40B4-BE49-F238E27FC236}">
                <a16:creationId xmlns:a16="http://schemas.microsoft.com/office/drawing/2014/main" id="{06C3CF65-3FB3-A049-BC86-3E16B5EBC9C9}"/>
              </a:ext>
            </a:extLst>
          </p:cNvPr>
          <p:cNvSpPr txBox="1"/>
          <p:nvPr/>
        </p:nvSpPr>
        <p:spPr>
          <a:xfrm>
            <a:off x="28182543" y="18521413"/>
            <a:ext cx="8910480"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58" name="Rectangle 57">
            <a:extLst>
              <a:ext uri="{FF2B5EF4-FFF2-40B4-BE49-F238E27FC236}">
                <a16:creationId xmlns:a16="http://schemas.microsoft.com/office/drawing/2014/main" id="{BAE7E2AF-3B08-DE40-872F-951C0280A579}"/>
              </a:ext>
            </a:extLst>
          </p:cNvPr>
          <p:cNvSpPr/>
          <p:nvPr/>
        </p:nvSpPr>
        <p:spPr>
          <a:xfrm>
            <a:off x="12195365"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7590E78B-DC83-2E46-AECB-AB72E304AA01}"/>
              </a:ext>
            </a:extLst>
          </p:cNvPr>
          <p:cNvSpPr/>
          <p:nvPr/>
        </p:nvSpPr>
        <p:spPr>
          <a:xfrm>
            <a:off x="12172355" y="24695863"/>
            <a:ext cx="14060091" cy="618591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TextBox 59">
            <a:extLst>
              <a:ext uri="{FF2B5EF4-FFF2-40B4-BE49-F238E27FC236}">
                <a16:creationId xmlns:a16="http://schemas.microsoft.com/office/drawing/2014/main" id="{E4323D48-E09A-054D-82FF-85274A2562FA}"/>
              </a:ext>
            </a:extLst>
          </p:cNvPr>
          <p:cNvSpPr txBox="1"/>
          <p:nvPr/>
        </p:nvSpPr>
        <p:spPr>
          <a:xfrm>
            <a:off x="12172355" y="21123306"/>
            <a:ext cx="14212338"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et</a:t>
            </a:r>
          </a:p>
        </p:txBody>
      </p:sp>
      <p:sp>
        <p:nvSpPr>
          <p:cNvPr id="61" name="Rectangle 60">
            <a:extLst>
              <a:ext uri="{FF2B5EF4-FFF2-40B4-BE49-F238E27FC236}">
                <a16:creationId xmlns:a16="http://schemas.microsoft.com/office/drawing/2014/main" id="{57C16B5A-3775-4142-927B-AFA800E2D705}"/>
              </a:ext>
            </a:extLst>
          </p:cNvPr>
          <p:cNvSpPr/>
          <p:nvPr/>
        </p:nvSpPr>
        <p:spPr>
          <a:xfrm>
            <a:off x="17010836"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820DABCC-7DA8-F444-8518-540B7DDEFE54}"/>
              </a:ext>
            </a:extLst>
          </p:cNvPr>
          <p:cNvSpPr/>
          <p:nvPr/>
        </p:nvSpPr>
        <p:spPr>
          <a:xfrm>
            <a:off x="21826306" y="17958064"/>
            <a:ext cx="4406140"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5121D39E-F058-0249-A2E6-FA8ABB78279B}"/>
              </a:ext>
            </a:extLst>
          </p:cNvPr>
          <p:cNvSpPr/>
          <p:nvPr/>
        </p:nvSpPr>
        <p:spPr>
          <a:xfrm>
            <a:off x="1543250" y="20921399"/>
            <a:ext cx="8744148" cy="853942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4" name="Rectangle 63">
            <a:extLst>
              <a:ext uri="{FF2B5EF4-FFF2-40B4-BE49-F238E27FC236}">
                <a16:creationId xmlns:a16="http://schemas.microsoft.com/office/drawing/2014/main" id="{D5C1CE48-6365-A949-B0F7-FCB9B234292E}"/>
              </a:ext>
            </a:extLst>
          </p:cNvPr>
          <p:cNvSpPr/>
          <p:nvPr/>
        </p:nvSpPr>
        <p:spPr>
          <a:xfrm>
            <a:off x="12172355" y="9838938"/>
            <a:ext cx="14060091" cy="7581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5" name="Rectangle 64">
            <a:extLst>
              <a:ext uri="{FF2B5EF4-FFF2-40B4-BE49-F238E27FC236}">
                <a16:creationId xmlns:a16="http://schemas.microsoft.com/office/drawing/2014/main" id="{DB5405CD-B1DE-ED41-8F95-058F914194A8}"/>
              </a:ext>
            </a:extLst>
          </p:cNvPr>
          <p:cNvSpPr/>
          <p:nvPr/>
        </p:nvSpPr>
        <p:spPr>
          <a:xfrm>
            <a:off x="28117403" y="9838938"/>
            <a:ext cx="8744149" cy="82465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6" name="TextBox 45">
            <a:extLst>
              <a:ext uri="{FF2B5EF4-FFF2-40B4-BE49-F238E27FC236}">
                <a16:creationId xmlns:a16="http://schemas.microsoft.com/office/drawing/2014/main" id="{5C2BF3C9-0F03-064C-9E55-E0B486EA02A1}"/>
              </a:ext>
            </a:extLst>
          </p:cNvPr>
          <p:cNvSpPr txBox="1"/>
          <p:nvPr/>
        </p:nvSpPr>
        <p:spPr>
          <a:xfrm>
            <a:off x="1551002" y="3547095"/>
            <a:ext cx="23955718" cy="1200329"/>
          </a:xfrm>
          <a:prstGeom prst="rect">
            <a:avLst/>
          </a:prstGeom>
          <a:noFill/>
        </p:spPr>
        <p:txBody>
          <a:bodyPr wrap="square" rtlCol="0">
            <a:spAutoFit/>
          </a:bodyPr>
          <a:lstStyle/>
          <a:p>
            <a:r>
              <a:rPr lang="en-US" sz="7200" b="1" dirty="0">
                <a:solidFill>
                  <a:srgbClr val="4A2366"/>
                </a:solidFill>
                <a:latin typeface="Arial" panose="020B0604020202020204" pitchFamily="34" charset="0"/>
                <a:cs typeface="Arial" panose="020B0604020202020204" pitchFamily="34" charset="0"/>
              </a:rPr>
              <a:t>Title of Research Project (simple, no jargon)</a:t>
            </a:r>
            <a:endParaRPr lang="en-US" sz="7200" b="1" dirty="0">
              <a:solidFill>
                <a:srgbClr val="BF5700"/>
              </a:solidFill>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CA6E7346-C86A-5547-9356-9F790DEB2D49}"/>
              </a:ext>
            </a:extLst>
          </p:cNvPr>
          <p:cNvSpPr txBox="1"/>
          <p:nvPr/>
        </p:nvSpPr>
        <p:spPr>
          <a:xfrm>
            <a:off x="1551003" y="5767264"/>
            <a:ext cx="22852047"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[AUTHORS LINE] First Name Last Name</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3</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[DEPT./SCHOOL LINE] </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Department of Integrative Biology, </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Department of Chemistry, College of Natural Sciences, Weber State University</a:t>
            </a:r>
          </a:p>
        </p:txBody>
      </p:sp>
      <p:sp>
        <p:nvSpPr>
          <p:cNvPr id="49" name="Rectangle 48">
            <a:extLst>
              <a:ext uri="{FF2B5EF4-FFF2-40B4-BE49-F238E27FC236}">
                <a16:creationId xmlns:a16="http://schemas.microsoft.com/office/drawing/2014/main" id="{C8FD5D10-23C4-8E47-B0BB-3810BA539964}"/>
              </a:ext>
            </a:extLst>
          </p:cNvPr>
          <p:cNvSpPr/>
          <p:nvPr/>
        </p:nvSpPr>
        <p:spPr>
          <a:xfrm>
            <a:off x="25946299" y="5249649"/>
            <a:ext cx="7669013" cy="19088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66" name="Oval 65">
            <a:extLst>
              <a:ext uri="{FF2B5EF4-FFF2-40B4-BE49-F238E27FC236}">
                <a16:creationId xmlns:a16="http://schemas.microsoft.com/office/drawing/2014/main" id="{476082FB-6C5B-4C45-952E-BBC03FE4E8D1}"/>
              </a:ext>
            </a:extLst>
          </p:cNvPr>
          <p:cNvSpPr/>
          <p:nvPr/>
        </p:nvSpPr>
        <p:spPr>
          <a:xfrm>
            <a:off x="34054892" y="5249648"/>
            <a:ext cx="2806660" cy="188275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 name="Picture 3">
            <a:extLst>
              <a:ext uri="{FF2B5EF4-FFF2-40B4-BE49-F238E27FC236}">
                <a16:creationId xmlns:a16="http://schemas.microsoft.com/office/drawing/2014/main" id="{A4A6088E-F0AD-4A1C-9490-70544802BF3E}"/>
              </a:ext>
            </a:extLst>
          </p:cNvPr>
          <p:cNvPicPr>
            <a:picLocks noChangeAspect="1"/>
          </p:cNvPicPr>
          <p:nvPr/>
        </p:nvPicPr>
        <p:blipFill>
          <a:blip r:embed="rId2"/>
          <a:stretch>
            <a:fillRect/>
          </a:stretch>
        </p:blipFill>
        <p:spPr>
          <a:xfrm>
            <a:off x="25546477" y="3338305"/>
            <a:ext cx="9394750" cy="1896020"/>
          </a:xfrm>
          <a:prstGeom prst="rect">
            <a:avLst/>
          </a:prstGeom>
        </p:spPr>
      </p:pic>
    </p:spTree>
    <p:extLst>
      <p:ext uri="{BB962C8B-B14F-4D97-AF65-F5344CB8AC3E}">
        <p14:creationId xmlns:p14="http://schemas.microsoft.com/office/powerpoint/2010/main" val="1251019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A87657-E03A-7E44-9A35-205CA5A69503}"/>
              </a:ext>
            </a:extLst>
          </p:cNvPr>
          <p:cNvSpPr txBox="1"/>
          <p:nvPr/>
        </p:nvSpPr>
        <p:spPr>
          <a:xfrm>
            <a:off x="26597449" y="12199909"/>
            <a:ext cx="10299423" cy="2192908"/>
          </a:xfrm>
          <a:prstGeom prst="rect">
            <a:avLst/>
          </a:prstGeom>
          <a:noFill/>
        </p:spPr>
        <p:txBody>
          <a:bodyPr wrap="square" rtlCol="0">
            <a:spAutoFit/>
          </a:bodyPr>
          <a:lstStyle/>
          <a:p>
            <a:r>
              <a:rPr lang="en-US" sz="4550" b="1" dirty="0">
                <a:solidFill>
                  <a:srgbClr val="C00000"/>
                </a:solidFill>
              </a:rPr>
              <a:t>DO NOT </a:t>
            </a:r>
            <a:r>
              <a:rPr lang="en-US" sz="4550" b="1" dirty="0"/>
              <a:t>USE OUTDATED LOGOS</a:t>
            </a:r>
          </a:p>
          <a:p>
            <a:r>
              <a:rPr lang="en-US" sz="4550" dirty="0"/>
              <a:t>Check to make sure you are not using an outdated version of the logo.</a:t>
            </a:r>
          </a:p>
        </p:txBody>
      </p:sp>
      <p:sp>
        <p:nvSpPr>
          <p:cNvPr id="8" name="TextBox 7">
            <a:extLst>
              <a:ext uri="{FF2B5EF4-FFF2-40B4-BE49-F238E27FC236}">
                <a16:creationId xmlns:a16="http://schemas.microsoft.com/office/drawing/2014/main" id="{441B2CC4-1712-6F42-8660-75301B91A9BC}"/>
              </a:ext>
            </a:extLst>
          </p:cNvPr>
          <p:cNvSpPr txBox="1"/>
          <p:nvPr/>
        </p:nvSpPr>
        <p:spPr>
          <a:xfrm>
            <a:off x="1428751" y="3305175"/>
            <a:ext cx="23380700" cy="1950534"/>
          </a:xfrm>
          <a:prstGeom prst="rect">
            <a:avLst/>
          </a:prstGeom>
          <a:noFill/>
        </p:spPr>
        <p:txBody>
          <a:bodyPr wrap="square" rtlCol="0">
            <a:spAutoFit/>
          </a:bodyPr>
          <a:lstStyle/>
          <a:p>
            <a:r>
              <a:rPr lang="en-US" sz="12075" b="1" dirty="0">
                <a:solidFill>
                  <a:srgbClr val="4A2366"/>
                </a:solidFill>
              </a:rPr>
              <a:t>LOGOS</a:t>
            </a:r>
          </a:p>
        </p:txBody>
      </p:sp>
      <p:sp>
        <p:nvSpPr>
          <p:cNvPr id="5" name="TextBox 4">
            <a:extLst>
              <a:ext uri="{FF2B5EF4-FFF2-40B4-BE49-F238E27FC236}">
                <a16:creationId xmlns:a16="http://schemas.microsoft.com/office/drawing/2014/main" id="{4D26ECC9-4B20-434F-B5FF-CA74F3E72D7C}"/>
              </a:ext>
            </a:extLst>
          </p:cNvPr>
          <p:cNvSpPr txBox="1"/>
          <p:nvPr/>
        </p:nvSpPr>
        <p:spPr>
          <a:xfrm>
            <a:off x="26676626" y="16305463"/>
            <a:ext cx="10220246" cy="2893100"/>
          </a:xfrm>
          <a:prstGeom prst="rect">
            <a:avLst/>
          </a:prstGeom>
          <a:noFill/>
        </p:spPr>
        <p:txBody>
          <a:bodyPr wrap="square" rtlCol="0">
            <a:spAutoFit/>
          </a:bodyPr>
          <a:lstStyle/>
          <a:p>
            <a:r>
              <a:rPr lang="en-US" sz="4550" b="1" dirty="0">
                <a:solidFill>
                  <a:srgbClr val="C00000"/>
                </a:solidFill>
              </a:rPr>
              <a:t>DO NOT </a:t>
            </a:r>
            <a:r>
              <a:rPr lang="en-US" sz="4550" b="1" dirty="0"/>
              <a:t>USE REDUNDANT LOGOS</a:t>
            </a:r>
          </a:p>
          <a:p>
            <a:r>
              <a:rPr lang="en-US" sz="4550" dirty="0"/>
              <a:t>Consider the number of logos you are using and remove those that are repetitive. </a:t>
            </a:r>
          </a:p>
        </p:txBody>
      </p:sp>
      <p:sp>
        <p:nvSpPr>
          <p:cNvPr id="9" name="TextBox 8">
            <a:extLst>
              <a:ext uri="{FF2B5EF4-FFF2-40B4-BE49-F238E27FC236}">
                <a16:creationId xmlns:a16="http://schemas.microsoft.com/office/drawing/2014/main" id="{F731CB58-D9EE-8745-B715-3EB5C6D204B2}"/>
              </a:ext>
            </a:extLst>
          </p:cNvPr>
          <p:cNvSpPr txBox="1"/>
          <p:nvPr/>
        </p:nvSpPr>
        <p:spPr>
          <a:xfrm>
            <a:off x="1507928" y="5892022"/>
            <a:ext cx="23717250" cy="5870838"/>
          </a:xfrm>
          <a:prstGeom prst="rect">
            <a:avLst/>
          </a:prstGeom>
          <a:noFill/>
        </p:spPr>
        <p:txBody>
          <a:bodyPr wrap="square" rtlCol="0">
            <a:spAutoFit/>
          </a:bodyPr>
          <a:lstStyle/>
          <a:p>
            <a:r>
              <a:rPr lang="en-US" sz="6600" b="1" dirty="0"/>
              <a:t>FOR CURRENT LOGO DOWNLOADS</a:t>
            </a:r>
          </a:p>
          <a:p>
            <a:r>
              <a:rPr lang="en-US" sz="6600" dirty="0"/>
              <a:t>For more information about proper use versus misuse of WSU logos, and to download University-level logos or Colleges/Departments logos, visit:</a:t>
            </a:r>
          </a:p>
          <a:p>
            <a:r>
              <a:rPr lang="en-US" sz="6600" dirty="0">
                <a:hlinkClick r:id="rId2"/>
              </a:rPr>
              <a:t>https://www.weber.edu/brand/logos.html</a:t>
            </a:r>
            <a:endParaRPr lang="en-US" sz="6600" dirty="0"/>
          </a:p>
          <a:p>
            <a:endParaRPr lang="en-US" sz="4550" dirty="0"/>
          </a:p>
        </p:txBody>
      </p:sp>
      <p:sp>
        <p:nvSpPr>
          <p:cNvPr id="10" name="TextBox 9">
            <a:extLst>
              <a:ext uri="{FF2B5EF4-FFF2-40B4-BE49-F238E27FC236}">
                <a16:creationId xmlns:a16="http://schemas.microsoft.com/office/drawing/2014/main" id="{9F63D039-1B6B-EB4F-8A6D-9976D44B14C7}"/>
              </a:ext>
            </a:extLst>
          </p:cNvPr>
          <p:cNvSpPr txBox="1"/>
          <p:nvPr/>
        </p:nvSpPr>
        <p:spPr>
          <a:xfrm>
            <a:off x="1507928" y="11841911"/>
            <a:ext cx="20954507" cy="2893100"/>
          </a:xfrm>
          <a:prstGeom prst="rect">
            <a:avLst/>
          </a:prstGeom>
          <a:noFill/>
        </p:spPr>
        <p:txBody>
          <a:bodyPr wrap="square" rtlCol="0">
            <a:spAutoFit/>
          </a:bodyPr>
          <a:lstStyle/>
          <a:p>
            <a:r>
              <a:rPr lang="en-US" sz="4550" b="1" dirty="0"/>
              <a:t>INCLUDING OTHER LOGOS</a:t>
            </a:r>
          </a:p>
          <a:p>
            <a:r>
              <a:rPr lang="en-US" sz="4550" dirty="0"/>
              <a:t>If you need to include other logos, acknowledging funding support or partnership with other institutions, there are placeholders for such logos in the top right corner. Delete these gray shapes and position your logo files here.</a:t>
            </a:r>
          </a:p>
        </p:txBody>
      </p:sp>
      <p:pic>
        <p:nvPicPr>
          <p:cNvPr id="2" name="Picture 1">
            <a:extLst>
              <a:ext uri="{FF2B5EF4-FFF2-40B4-BE49-F238E27FC236}">
                <a16:creationId xmlns:a16="http://schemas.microsoft.com/office/drawing/2014/main" id="{14975E00-390D-4C50-B992-1F03B4C83063}"/>
              </a:ext>
            </a:extLst>
          </p:cNvPr>
          <p:cNvPicPr>
            <a:picLocks noChangeAspect="1"/>
          </p:cNvPicPr>
          <p:nvPr/>
        </p:nvPicPr>
        <p:blipFill rotWithShape="1">
          <a:blip r:embed="rId3"/>
          <a:srcRect l="4755"/>
          <a:stretch/>
        </p:blipFill>
        <p:spPr>
          <a:xfrm>
            <a:off x="7633252" y="16142787"/>
            <a:ext cx="12069195" cy="8758441"/>
          </a:xfrm>
          <a:prstGeom prst="rect">
            <a:avLst/>
          </a:prstGeom>
        </p:spPr>
      </p:pic>
    </p:spTree>
    <p:extLst>
      <p:ext uri="{BB962C8B-B14F-4D97-AF65-F5344CB8AC3E}">
        <p14:creationId xmlns:p14="http://schemas.microsoft.com/office/powerpoint/2010/main" val="2871431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A87657-E03A-7E44-9A35-205CA5A69503}"/>
              </a:ext>
            </a:extLst>
          </p:cNvPr>
          <p:cNvSpPr txBox="1"/>
          <p:nvPr/>
        </p:nvSpPr>
        <p:spPr>
          <a:xfrm>
            <a:off x="1428751" y="5910018"/>
            <a:ext cx="23141781" cy="2273699"/>
          </a:xfrm>
          <a:prstGeom prst="rect">
            <a:avLst/>
          </a:prstGeom>
          <a:noFill/>
        </p:spPr>
        <p:txBody>
          <a:bodyPr wrap="square" rtlCol="0">
            <a:spAutoFit/>
          </a:bodyPr>
          <a:lstStyle/>
          <a:p>
            <a:r>
              <a:rPr lang="en-US" sz="4725" b="1" dirty="0"/>
              <a:t>FUNDING LOGOS</a:t>
            </a:r>
          </a:p>
          <a:p>
            <a:r>
              <a:rPr lang="en-US" sz="4725" dirty="0"/>
              <a:t>Below are some of the logos students commonly use when creating a poster. Some logos have variants and you can choose whichever works better for your poster. </a:t>
            </a:r>
          </a:p>
        </p:txBody>
      </p:sp>
      <p:sp>
        <p:nvSpPr>
          <p:cNvPr id="8" name="TextBox 7">
            <a:extLst>
              <a:ext uri="{FF2B5EF4-FFF2-40B4-BE49-F238E27FC236}">
                <a16:creationId xmlns:a16="http://schemas.microsoft.com/office/drawing/2014/main" id="{441B2CC4-1712-6F42-8660-75301B91A9BC}"/>
              </a:ext>
            </a:extLst>
          </p:cNvPr>
          <p:cNvSpPr txBox="1"/>
          <p:nvPr/>
        </p:nvSpPr>
        <p:spPr>
          <a:xfrm>
            <a:off x="1428751" y="3305175"/>
            <a:ext cx="23380700" cy="1950534"/>
          </a:xfrm>
          <a:prstGeom prst="rect">
            <a:avLst/>
          </a:prstGeom>
          <a:noFill/>
        </p:spPr>
        <p:txBody>
          <a:bodyPr wrap="square" rtlCol="0">
            <a:spAutoFit/>
          </a:bodyPr>
          <a:lstStyle/>
          <a:p>
            <a:r>
              <a:rPr lang="en-US" sz="12075" b="1" dirty="0">
                <a:solidFill>
                  <a:srgbClr val="4A2366"/>
                </a:solidFill>
              </a:rPr>
              <a:t>LOGOS</a:t>
            </a:r>
          </a:p>
        </p:txBody>
      </p:sp>
      <p:pic>
        <p:nvPicPr>
          <p:cNvPr id="10" name="Picture 9">
            <a:extLst>
              <a:ext uri="{FF2B5EF4-FFF2-40B4-BE49-F238E27FC236}">
                <a16:creationId xmlns:a16="http://schemas.microsoft.com/office/drawing/2014/main" id="{2111EC00-3933-410C-AA2B-4E49F31157BD}"/>
              </a:ext>
            </a:extLst>
          </p:cNvPr>
          <p:cNvPicPr>
            <a:picLocks noChangeAspect="1"/>
          </p:cNvPicPr>
          <p:nvPr/>
        </p:nvPicPr>
        <p:blipFill>
          <a:blip r:embed="rId2"/>
          <a:stretch>
            <a:fillRect/>
          </a:stretch>
        </p:blipFill>
        <p:spPr>
          <a:xfrm>
            <a:off x="11789857" y="16138555"/>
            <a:ext cx="7924782" cy="7924782"/>
          </a:xfrm>
          <a:prstGeom prst="rect">
            <a:avLst/>
          </a:prstGeom>
        </p:spPr>
      </p:pic>
      <p:pic>
        <p:nvPicPr>
          <p:cNvPr id="2" name="Picture 1">
            <a:extLst>
              <a:ext uri="{FF2B5EF4-FFF2-40B4-BE49-F238E27FC236}">
                <a16:creationId xmlns:a16="http://schemas.microsoft.com/office/drawing/2014/main" id="{E622ABF9-AD70-4B61-908D-B167D2AC0B45}"/>
              </a:ext>
            </a:extLst>
          </p:cNvPr>
          <p:cNvPicPr>
            <a:picLocks noChangeAspect="1"/>
          </p:cNvPicPr>
          <p:nvPr/>
        </p:nvPicPr>
        <p:blipFill>
          <a:blip r:embed="rId3"/>
          <a:stretch>
            <a:fillRect/>
          </a:stretch>
        </p:blipFill>
        <p:spPr>
          <a:xfrm>
            <a:off x="21061714" y="8411825"/>
            <a:ext cx="14821559" cy="2833882"/>
          </a:xfrm>
          <a:prstGeom prst="rect">
            <a:avLst/>
          </a:prstGeom>
        </p:spPr>
      </p:pic>
      <p:pic>
        <p:nvPicPr>
          <p:cNvPr id="7" name="Picture 6">
            <a:extLst>
              <a:ext uri="{FF2B5EF4-FFF2-40B4-BE49-F238E27FC236}">
                <a16:creationId xmlns:a16="http://schemas.microsoft.com/office/drawing/2014/main" id="{10D4CD32-89E7-4AF7-97AF-2C212170324A}"/>
              </a:ext>
            </a:extLst>
          </p:cNvPr>
          <p:cNvPicPr>
            <a:picLocks noChangeAspect="1"/>
          </p:cNvPicPr>
          <p:nvPr/>
        </p:nvPicPr>
        <p:blipFill>
          <a:blip r:embed="rId4"/>
          <a:stretch>
            <a:fillRect/>
          </a:stretch>
        </p:blipFill>
        <p:spPr>
          <a:xfrm>
            <a:off x="3172691" y="24103257"/>
            <a:ext cx="15240000" cy="2905125"/>
          </a:xfrm>
          <a:prstGeom prst="rect">
            <a:avLst/>
          </a:prstGeom>
        </p:spPr>
      </p:pic>
      <p:pic>
        <p:nvPicPr>
          <p:cNvPr id="17" name="Picture 16">
            <a:extLst>
              <a:ext uri="{FF2B5EF4-FFF2-40B4-BE49-F238E27FC236}">
                <a16:creationId xmlns:a16="http://schemas.microsoft.com/office/drawing/2014/main" id="{2C8CE749-5C06-4B90-B1FF-25C01103C0A2}"/>
              </a:ext>
            </a:extLst>
          </p:cNvPr>
          <p:cNvPicPr>
            <a:picLocks noChangeAspect="1"/>
          </p:cNvPicPr>
          <p:nvPr/>
        </p:nvPicPr>
        <p:blipFill>
          <a:blip r:embed="rId5"/>
          <a:stretch>
            <a:fillRect/>
          </a:stretch>
        </p:blipFill>
        <p:spPr>
          <a:xfrm>
            <a:off x="3172691" y="28416074"/>
            <a:ext cx="15240000" cy="2905125"/>
          </a:xfrm>
          <a:prstGeom prst="rect">
            <a:avLst/>
          </a:prstGeom>
        </p:spPr>
      </p:pic>
      <p:pic>
        <p:nvPicPr>
          <p:cNvPr id="21" name="Picture 20">
            <a:extLst>
              <a:ext uri="{FF2B5EF4-FFF2-40B4-BE49-F238E27FC236}">
                <a16:creationId xmlns:a16="http://schemas.microsoft.com/office/drawing/2014/main" id="{5189C9DD-9027-447E-A2A2-2B22C48B6138}"/>
              </a:ext>
            </a:extLst>
          </p:cNvPr>
          <p:cNvPicPr>
            <a:picLocks noChangeAspect="1"/>
          </p:cNvPicPr>
          <p:nvPr/>
        </p:nvPicPr>
        <p:blipFill>
          <a:blip r:embed="rId6"/>
          <a:stretch>
            <a:fillRect/>
          </a:stretch>
        </p:blipFill>
        <p:spPr>
          <a:xfrm>
            <a:off x="23374020" y="12049022"/>
            <a:ext cx="10196945" cy="8820357"/>
          </a:xfrm>
          <a:prstGeom prst="rect">
            <a:avLst/>
          </a:prstGeom>
        </p:spPr>
      </p:pic>
      <p:pic>
        <p:nvPicPr>
          <p:cNvPr id="19" name="Picture 18">
            <a:extLst>
              <a:ext uri="{FF2B5EF4-FFF2-40B4-BE49-F238E27FC236}">
                <a16:creationId xmlns:a16="http://schemas.microsoft.com/office/drawing/2014/main" id="{ACCF76CF-F1AA-427C-B296-684C41C632C3}"/>
              </a:ext>
            </a:extLst>
          </p:cNvPr>
          <p:cNvPicPr>
            <a:picLocks noChangeAspect="1"/>
          </p:cNvPicPr>
          <p:nvPr/>
        </p:nvPicPr>
        <p:blipFill>
          <a:blip r:embed="rId7"/>
          <a:stretch>
            <a:fillRect/>
          </a:stretch>
        </p:blipFill>
        <p:spPr>
          <a:xfrm>
            <a:off x="23374021" y="21625174"/>
            <a:ext cx="10196944" cy="8820357"/>
          </a:xfrm>
          <a:prstGeom prst="rect">
            <a:avLst/>
          </a:prstGeom>
        </p:spPr>
      </p:pic>
      <p:pic>
        <p:nvPicPr>
          <p:cNvPr id="9" name="Picture 8">
            <a:extLst>
              <a:ext uri="{FF2B5EF4-FFF2-40B4-BE49-F238E27FC236}">
                <a16:creationId xmlns:a16="http://schemas.microsoft.com/office/drawing/2014/main" id="{20031D6C-B6D1-4B65-95D9-97B8EEEA6B70}"/>
              </a:ext>
            </a:extLst>
          </p:cNvPr>
          <p:cNvPicPr>
            <a:picLocks noChangeAspect="1"/>
          </p:cNvPicPr>
          <p:nvPr/>
        </p:nvPicPr>
        <p:blipFill>
          <a:blip r:embed="rId8"/>
          <a:stretch>
            <a:fillRect/>
          </a:stretch>
        </p:blipFill>
        <p:spPr>
          <a:xfrm>
            <a:off x="2810265" y="12231878"/>
            <a:ext cx="7924782" cy="6508940"/>
          </a:xfrm>
          <a:prstGeom prst="rect">
            <a:avLst/>
          </a:prstGeom>
        </p:spPr>
      </p:pic>
      <p:pic>
        <p:nvPicPr>
          <p:cNvPr id="11" name="Picture 10">
            <a:extLst>
              <a:ext uri="{FF2B5EF4-FFF2-40B4-BE49-F238E27FC236}">
                <a16:creationId xmlns:a16="http://schemas.microsoft.com/office/drawing/2014/main" id="{E6386FAC-38D7-42BA-85BF-B3E5F3A0724C}"/>
              </a:ext>
            </a:extLst>
          </p:cNvPr>
          <p:cNvPicPr>
            <a:picLocks noChangeAspect="1"/>
          </p:cNvPicPr>
          <p:nvPr/>
        </p:nvPicPr>
        <p:blipFill>
          <a:blip r:embed="rId9"/>
          <a:stretch>
            <a:fillRect/>
          </a:stretch>
        </p:blipFill>
        <p:spPr>
          <a:xfrm>
            <a:off x="11965957" y="9769164"/>
            <a:ext cx="6462191" cy="6107657"/>
          </a:xfrm>
          <a:prstGeom prst="rect">
            <a:avLst/>
          </a:prstGeom>
        </p:spPr>
      </p:pic>
    </p:spTree>
    <p:extLst>
      <p:ext uri="{BB962C8B-B14F-4D97-AF65-F5344CB8AC3E}">
        <p14:creationId xmlns:p14="http://schemas.microsoft.com/office/powerpoint/2010/main" val="787072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A87657-E03A-7E44-9A35-205CA5A69503}"/>
              </a:ext>
            </a:extLst>
          </p:cNvPr>
          <p:cNvSpPr txBox="1"/>
          <p:nvPr/>
        </p:nvSpPr>
        <p:spPr>
          <a:xfrm>
            <a:off x="1428751" y="5910018"/>
            <a:ext cx="23141781" cy="819455"/>
          </a:xfrm>
          <a:prstGeom prst="rect">
            <a:avLst/>
          </a:prstGeom>
          <a:noFill/>
        </p:spPr>
        <p:txBody>
          <a:bodyPr wrap="square" rtlCol="0">
            <a:spAutoFit/>
          </a:bodyPr>
          <a:lstStyle/>
          <a:p>
            <a:r>
              <a:rPr lang="en-US" sz="4725" dirty="0"/>
              <a:t>Official University logo.  </a:t>
            </a:r>
            <a:r>
              <a:rPr lang="en-US" sz="4725" dirty="0">
                <a:hlinkClick r:id="rId2"/>
              </a:rPr>
              <a:t>Find out more about using the logo.  </a:t>
            </a:r>
            <a:endParaRPr lang="en-US" sz="4725" dirty="0"/>
          </a:p>
        </p:txBody>
      </p:sp>
      <p:sp>
        <p:nvSpPr>
          <p:cNvPr id="8" name="TextBox 7">
            <a:extLst>
              <a:ext uri="{FF2B5EF4-FFF2-40B4-BE49-F238E27FC236}">
                <a16:creationId xmlns:a16="http://schemas.microsoft.com/office/drawing/2014/main" id="{441B2CC4-1712-6F42-8660-75301B91A9BC}"/>
              </a:ext>
            </a:extLst>
          </p:cNvPr>
          <p:cNvSpPr txBox="1"/>
          <p:nvPr/>
        </p:nvSpPr>
        <p:spPr>
          <a:xfrm>
            <a:off x="1428751" y="3305175"/>
            <a:ext cx="23380700" cy="1950534"/>
          </a:xfrm>
          <a:prstGeom prst="rect">
            <a:avLst/>
          </a:prstGeom>
          <a:noFill/>
        </p:spPr>
        <p:txBody>
          <a:bodyPr wrap="square" rtlCol="0">
            <a:spAutoFit/>
          </a:bodyPr>
          <a:lstStyle/>
          <a:p>
            <a:r>
              <a:rPr lang="en-US" sz="12075" b="1" dirty="0">
                <a:solidFill>
                  <a:srgbClr val="4A2366"/>
                </a:solidFill>
              </a:rPr>
              <a:t>LOGOS</a:t>
            </a:r>
          </a:p>
        </p:txBody>
      </p:sp>
      <p:pic>
        <p:nvPicPr>
          <p:cNvPr id="6" name="Picture 5">
            <a:extLst>
              <a:ext uri="{FF2B5EF4-FFF2-40B4-BE49-F238E27FC236}">
                <a16:creationId xmlns:a16="http://schemas.microsoft.com/office/drawing/2014/main" id="{CB485262-C9BF-46A1-AE77-46ECF02AA0AB}"/>
              </a:ext>
            </a:extLst>
          </p:cNvPr>
          <p:cNvPicPr>
            <a:picLocks noChangeAspect="1"/>
          </p:cNvPicPr>
          <p:nvPr/>
        </p:nvPicPr>
        <p:blipFill>
          <a:blip r:embed="rId3"/>
          <a:stretch>
            <a:fillRect/>
          </a:stretch>
        </p:blipFill>
        <p:spPr>
          <a:xfrm>
            <a:off x="21574246" y="15118888"/>
            <a:ext cx="12572153" cy="4274532"/>
          </a:xfrm>
          <a:prstGeom prst="rect">
            <a:avLst/>
          </a:prstGeom>
        </p:spPr>
      </p:pic>
      <p:pic>
        <p:nvPicPr>
          <p:cNvPr id="11" name="Picture 10">
            <a:extLst>
              <a:ext uri="{FF2B5EF4-FFF2-40B4-BE49-F238E27FC236}">
                <a16:creationId xmlns:a16="http://schemas.microsoft.com/office/drawing/2014/main" id="{CE22F530-A526-4BB3-A974-6E7F8DF7BFDF}"/>
              </a:ext>
            </a:extLst>
          </p:cNvPr>
          <p:cNvPicPr>
            <a:picLocks noChangeAspect="1"/>
          </p:cNvPicPr>
          <p:nvPr/>
        </p:nvPicPr>
        <p:blipFill>
          <a:blip r:embed="rId4"/>
          <a:stretch>
            <a:fillRect/>
          </a:stretch>
        </p:blipFill>
        <p:spPr>
          <a:xfrm>
            <a:off x="5845814" y="20344490"/>
            <a:ext cx="10562280" cy="7323181"/>
          </a:xfrm>
          <a:prstGeom prst="rect">
            <a:avLst/>
          </a:prstGeom>
        </p:spPr>
      </p:pic>
      <p:pic>
        <p:nvPicPr>
          <p:cNvPr id="13" name="Picture 12">
            <a:extLst>
              <a:ext uri="{FF2B5EF4-FFF2-40B4-BE49-F238E27FC236}">
                <a16:creationId xmlns:a16="http://schemas.microsoft.com/office/drawing/2014/main" id="{ABD219CB-3BCB-4C30-954E-E7B96BA5D2FE}"/>
              </a:ext>
            </a:extLst>
          </p:cNvPr>
          <p:cNvPicPr>
            <a:picLocks noChangeAspect="1"/>
          </p:cNvPicPr>
          <p:nvPr/>
        </p:nvPicPr>
        <p:blipFill>
          <a:blip r:embed="rId5"/>
          <a:stretch>
            <a:fillRect/>
          </a:stretch>
        </p:blipFill>
        <p:spPr>
          <a:xfrm>
            <a:off x="4042063" y="15118887"/>
            <a:ext cx="13871864" cy="2802397"/>
          </a:xfrm>
          <a:prstGeom prst="rect">
            <a:avLst/>
          </a:prstGeom>
        </p:spPr>
      </p:pic>
      <p:pic>
        <p:nvPicPr>
          <p:cNvPr id="15" name="Picture 14">
            <a:extLst>
              <a:ext uri="{FF2B5EF4-FFF2-40B4-BE49-F238E27FC236}">
                <a16:creationId xmlns:a16="http://schemas.microsoft.com/office/drawing/2014/main" id="{9C346924-E463-42FA-ACD7-EAA245D74DBB}"/>
              </a:ext>
            </a:extLst>
          </p:cNvPr>
          <p:cNvPicPr>
            <a:picLocks noChangeAspect="1"/>
          </p:cNvPicPr>
          <p:nvPr/>
        </p:nvPicPr>
        <p:blipFill>
          <a:blip r:embed="rId6"/>
          <a:stretch>
            <a:fillRect/>
          </a:stretch>
        </p:blipFill>
        <p:spPr>
          <a:xfrm>
            <a:off x="4039345" y="10920597"/>
            <a:ext cx="13871864" cy="2817055"/>
          </a:xfrm>
          <a:prstGeom prst="rect">
            <a:avLst/>
          </a:prstGeom>
        </p:spPr>
      </p:pic>
      <p:pic>
        <p:nvPicPr>
          <p:cNvPr id="18" name="Picture 17">
            <a:extLst>
              <a:ext uri="{FF2B5EF4-FFF2-40B4-BE49-F238E27FC236}">
                <a16:creationId xmlns:a16="http://schemas.microsoft.com/office/drawing/2014/main" id="{A5FFD706-F751-4F62-A80B-D5A68E36FF31}"/>
              </a:ext>
            </a:extLst>
          </p:cNvPr>
          <p:cNvPicPr>
            <a:picLocks noChangeAspect="1"/>
          </p:cNvPicPr>
          <p:nvPr/>
        </p:nvPicPr>
        <p:blipFill>
          <a:blip r:embed="rId7"/>
          <a:stretch>
            <a:fillRect/>
          </a:stretch>
        </p:blipFill>
        <p:spPr>
          <a:xfrm>
            <a:off x="22982482" y="21350000"/>
            <a:ext cx="10059985" cy="6317671"/>
          </a:xfrm>
          <a:prstGeom prst="rect">
            <a:avLst/>
          </a:prstGeom>
        </p:spPr>
      </p:pic>
      <p:pic>
        <p:nvPicPr>
          <p:cNvPr id="21" name="Picture 20">
            <a:extLst>
              <a:ext uri="{FF2B5EF4-FFF2-40B4-BE49-F238E27FC236}">
                <a16:creationId xmlns:a16="http://schemas.microsoft.com/office/drawing/2014/main" id="{C430221B-5FE5-4A94-A635-A93582D8AE6B}"/>
              </a:ext>
            </a:extLst>
          </p:cNvPr>
          <p:cNvPicPr>
            <a:picLocks noChangeAspect="1"/>
          </p:cNvPicPr>
          <p:nvPr/>
        </p:nvPicPr>
        <p:blipFill>
          <a:blip r:embed="rId8"/>
          <a:stretch>
            <a:fillRect/>
          </a:stretch>
        </p:blipFill>
        <p:spPr>
          <a:xfrm>
            <a:off x="21574246" y="10226213"/>
            <a:ext cx="12482472" cy="3891141"/>
          </a:xfrm>
          <a:prstGeom prst="rect">
            <a:avLst/>
          </a:prstGeom>
        </p:spPr>
      </p:pic>
    </p:spTree>
    <p:extLst>
      <p:ext uri="{BB962C8B-B14F-4D97-AF65-F5344CB8AC3E}">
        <p14:creationId xmlns:p14="http://schemas.microsoft.com/office/powerpoint/2010/main" val="758906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2457450"/>
            <a:ext cx="38404800" cy="28003500"/>
          </a:xfrm>
          <a:prstGeom prst="rect">
            <a:avLst/>
          </a:prstGeom>
          <a:solidFill>
            <a:srgbClr val="4A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2880360" y="8791576"/>
            <a:ext cx="32644080" cy="9749366"/>
          </a:xfrm>
        </p:spPr>
        <p:txBody>
          <a:bodyPr>
            <a:normAutofit/>
          </a:bodyPr>
          <a:lstStyle/>
          <a:p>
            <a:r>
              <a:rPr lang="en-US" sz="30625" b="1" dirty="0">
                <a:solidFill>
                  <a:schemeClr val="bg1"/>
                </a:solidFill>
                <a:latin typeface="+mn-lt"/>
              </a:rPr>
              <a:t>Style 1</a:t>
            </a:r>
            <a:br>
              <a:rPr lang="en-US" sz="30625" b="1" dirty="0">
                <a:solidFill>
                  <a:schemeClr val="bg1"/>
                </a:solidFill>
                <a:latin typeface="+mn-lt"/>
              </a:rPr>
            </a:br>
            <a:r>
              <a:rPr lang="en-US" sz="17800" b="1" dirty="0">
                <a:solidFill>
                  <a:schemeClr val="bg1"/>
                </a:solidFill>
                <a:latin typeface="+mn-lt"/>
              </a:rPr>
              <a:t>Box Text</a:t>
            </a:r>
            <a:endParaRPr lang="en-US" sz="30625" b="1" dirty="0">
              <a:solidFill>
                <a:schemeClr val="bg1"/>
              </a:solidFill>
              <a:latin typeface="+mn-lt"/>
            </a:endParaRPr>
          </a:p>
        </p:txBody>
      </p:sp>
    </p:spTree>
    <p:extLst>
      <p:ext uri="{BB962C8B-B14F-4D97-AF65-F5344CB8AC3E}">
        <p14:creationId xmlns:p14="http://schemas.microsoft.com/office/powerpoint/2010/main" val="3410520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006F7B-4513-654A-8838-18C4EBC4EA80}"/>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	</a:t>
            </a:r>
          </a:p>
        </p:txBody>
      </p:sp>
      <p:sp>
        <p:nvSpPr>
          <p:cNvPr id="3" name="TextBox 2">
            <a:extLst>
              <a:ext uri="{FF2B5EF4-FFF2-40B4-BE49-F238E27FC236}">
                <a16:creationId xmlns:a16="http://schemas.microsoft.com/office/drawing/2014/main" id="{144C9136-C2C9-234A-8555-1F6C34525650}"/>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 name="Rectangle 3">
            <a:extLst>
              <a:ext uri="{FF2B5EF4-FFF2-40B4-BE49-F238E27FC236}">
                <a16:creationId xmlns:a16="http://schemas.microsoft.com/office/drawing/2014/main" id="{C2642BAB-3737-CE4C-874C-5EA986C6E360}"/>
              </a:ext>
            </a:extLst>
          </p:cNvPr>
          <p:cNvSpPr/>
          <p:nvPr/>
        </p:nvSpPr>
        <p:spPr>
          <a:xfrm>
            <a:off x="1029296" y="8458201"/>
            <a:ext cx="11429206" cy="6810730"/>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5" name="Rectangle 4">
            <a:extLst>
              <a:ext uri="{FF2B5EF4-FFF2-40B4-BE49-F238E27FC236}">
                <a16:creationId xmlns:a16="http://schemas.microsoft.com/office/drawing/2014/main" id="{9A170FEF-011A-5342-B701-2B5D8E102B3F}"/>
              </a:ext>
            </a:extLst>
          </p:cNvPr>
          <p:cNvSpPr/>
          <p:nvPr/>
        </p:nvSpPr>
        <p:spPr>
          <a:xfrm>
            <a:off x="1029296" y="8458201"/>
            <a:ext cx="11429206"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721B937-827D-314B-B2ED-2E7548C9EE25}"/>
              </a:ext>
            </a:extLst>
          </p:cNvPr>
          <p:cNvSpPr txBox="1"/>
          <p:nvPr/>
        </p:nvSpPr>
        <p:spPr>
          <a:xfrm>
            <a:off x="1551002" y="9815513"/>
            <a:ext cx="10594961"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a:t>
            </a:r>
          </a:p>
        </p:txBody>
      </p:sp>
      <p:sp>
        <p:nvSpPr>
          <p:cNvPr id="7" name="Rectangle 6">
            <a:extLst>
              <a:ext uri="{FF2B5EF4-FFF2-40B4-BE49-F238E27FC236}">
                <a16:creationId xmlns:a16="http://schemas.microsoft.com/office/drawing/2014/main" id="{0054D73D-2049-6943-9D0F-F943E4C153F2}"/>
              </a:ext>
            </a:extLst>
          </p:cNvPr>
          <p:cNvSpPr/>
          <p:nvPr/>
        </p:nvSpPr>
        <p:spPr>
          <a:xfrm>
            <a:off x="1029296" y="15780899"/>
            <a:ext cx="11429206" cy="3271219"/>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8" name="Rectangle 7">
            <a:extLst>
              <a:ext uri="{FF2B5EF4-FFF2-40B4-BE49-F238E27FC236}">
                <a16:creationId xmlns:a16="http://schemas.microsoft.com/office/drawing/2014/main" id="{F70CDB76-B0F2-6F41-8B57-3F2A80D0319B}"/>
              </a:ext>
            </a:extLst>
          </p:cNvPr>
          <p:cNvSpPr/>
          <p:nvPr/>
        </p:nvSpPr>
        <p:spPr>
          <a:xfrm>
            <a:off x="1029296" y="15780899"/>
            <a:ext cx="11429206"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19B09C4E-8E27-C640-864E-578E1F8DE2A9}"/>
              </a:ext>
            </a:extLst>
          </p:cNvPr>
          <p:cNvSpPr txBox="1"/>
          <p:nvPr/>
        </p:nvSpPr>
        <p:spPr>
          <a:xfrm>
            <a:off x="1551002" y="17138211"/>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10" name="Rectangle 9">
            <a:extLst>
              <a:ext uri="{FF2B5EF4-FFF2-40B4-BE49-F238E27FC236}">
                <a16:creationId xmlns:a16="http://schemas.microsoft.com/office/drawing/2014/main" id="{D6AA515A-3A7F-5640-8920-E1BB8F2119C1}"/>
              </a:ext>
            </a:extLst>
          </p:cNvPr>
          <p:cNvSpPr/>
          <p:nvPr/>
        </p:nvSpPr>
        <p:spPr>
          <a:xfrm>
            <a:off x="1029296" y="19564087"/>
            <a:ext cx="11429206" cy="12678452"/>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1" name="Rectangle 10">
            <a:extLst>
              <a:ext uri="{FF2B5EF4-FFF2-40B4-BE49-F238E27FC236}">
                <a16:creationId xmlns:a16="http://schemas.microsoft.com/office/drawing/2014/main" id="{FD122781-2C66-7D44-B469-BC6909743CF3}"/>
              </a:ext>
            </a:extLst>
          </p:cNvPr>
          <p:cNvSpPr/>
          <p:nvPr/>
        </p:nvSpPr>
        <p:spPr>
          <a:xfrm>
            <a:off x="1029296" y="19564086"/>
            <a:ext cx="11429206"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2" name="TextBox 11">
            <a:extLst>
              <a:ext uri="{FF2B5EF4-FFF2-40B4-BE49-F238E27FC236}">
                <a16:creationId xmlns:a16="http://schemas.microsoft.com/office/drawing/2014/main" id="{5E4E1E98-535D-8A42-B839-284FF39154FF}"/>
              </a:ext>
            </a:extLst>
          </p:cNvPr>
          <p:cNvSpPr txBox="1"/>
          <p:nvPr/>
        </p:nvSpPr>
        <p:spPr>
          <a:xfrm>
            <a:off x="1551002" y="20921400"/>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13" name="Rectangle 12">
            <a:extLst>
              <a:ext uri="{FF2B5EF4-FFF2-40B4-BE49-F238E27FC236}">
                <a16:creationId xmlns:a16="http://schemas.microsoft.com/office/drawing/2014/main" id="{2ED94CB9-0EA5-0949-9A16-A3B9F670D1D8}"/>
              </a:ext>
            </a:extLst>
          </p:cNvPr>
          <p:cNvSpPr/>
          <p:nvPr/>
        </p:nvSpPr>
        <p:spPr>
          <a:xfrm>
            <a:off x="13490057" y="8458202"/>
            <a:ext cx="11426945" cy="23784337"/>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4" name="Rectangle 13">
            <a:extLst>
              <a:ext uri="{FF2B5EF4-FFF2-40B4-BE49-F238E27FC236}">
                <a16:creationId xmlns:a16="http://schemas.microsoft.com/office/drawing/2014/main" id="{DEE8E935-1F76-7B41-A8A0-FA9A6DC4CBE3}"/>
              </a:ext>
            </a:extLst>
          </p:cNvPr>
          <p:cNvSpPr/>
          <p:nvPr/>
        </p:nvSpPr>
        <p:spPr>
          <a:xfrm>
            <a:off x="13490057" y="8458201"/>
            <a:ext cx="11426946"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1E18157A-849D-C64E-A21E-09BF4AEC930A}"/>
              </a:ext>
            </a:extLst>
          </p:cNvPr>
          <p:cNvSpPr/>
          <p:nvPr/>
        </p:nvSpPr>
        <p:spPr>
          <a:xfrm>
            <a:off x="25946299" y="8458201"/>
            <a:ext cx="11429207" cy="13353318"/>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7" name="Rectangle 16">
            <a:extLst>
              <a:ext uri="{FF2B5EF4-FFF2-40B4-BE49-F238E27FC236}">
                <a16:creationId xmlns:a16="http://schemas.microsoft.com/office/drawing/2014/main" id="{259C470A-374F-3543-B16F-0BC89D36B0E4}"/>
              </a:ext>
            </a:extLst>
          </p:cNvPr>
          <p:cNvSpPr/>
          <p:nvPr/>
        </p:nvSpPr>
        <p:spPr>
          <a:xfrm>
            <a:off x="25946299" y="8458201"/>
            <a:ext cx="11429207"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EA23D0FE-114C-E340-AD79-35B3FA3F4902}"/>
              </a:ext>
            </a:extLst>
          </p:cNvPr>
          <p:cNvSpPr txBox="1"/>
          <p:nvPr/>
        </p:nvSpPr>
        <p:spPr>
          <a:xfrm>
            <a:off x="26460253" y="19629119"/>
            <a:ext cx="1060484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tequila noisier? Quiz dolenem oluptam ne nonessumqui doluptatem exeribus id eveliquam qui nisqui atet eiciunt.</a:t>
            </a:r>
          </a:p>
        </p:txBody>
      </p:sp>
      <p:sp>
        <p:nvSpPr>
          <p:cNvPr id="19" name="Rectangle 18">
            <a:extLst>
              <a:ext uri="{FF2B5EF4-FFF2-40B4-BE49-F238E27FC236}">
                <a16:creationId xmlns:a16="http://schemas.microsoft.com/office/drawing/2014/main" id="{306728DD-3024-1B4C-94BC-95C541653A9E}"/>
              </a:ext>
            </a:extLst>
          </p:cNvPr>
          <p:cNvSpPr/>
          <p:nvPr/>
        </p:nvSpPr>
        <p:spPr>
          <a:xfrm>
            <a:off x="25946100" y="22323488"/>
            <a:ext cx="11429207" cy="4266406"/>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0" name="Rectangle 19">
            <a:extLst>
              <a:ext uri="{FF2B5EF4-FFF2-40B4-BE49-F238E27FC236}">
                <a16:creationId xmlns:a16="http://schemas.microsoft.com/office/drawing/2014/main" id="{91CEC3C6-A0A1-964B-B8A8-C834154687AF}"/>
              </a:ext>
            </a:extLst>
          </p:cNvPr>
          <p:cNvSpPr/>
          <p:nvPr/>
        </p:nvSpPr>
        <p:spPr>
          <a:xfrm>
            <a:off x="25946100" y="22323487"/>
            <a:ext cx="11429207"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6460053" y="23680800"/>
            <a:ext cx="10604846"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a:t>
            </a:r>
          </a:p>
        </p:txBody>
      </p:sp>
      <p:sp>
        <p:nvSpPr>
          <p:cNvPr id="22" name="Rectangle 21">
            <a:extLst>
              <a:ext uri="{FF2B5EF4-FFF2-40B4-BE49-F238E27FC236}">
                <a16:creationId xmlns:a16="http://schemas.microsoft.com/office/drawing/2014/main" id="{54B3CC67-6308-3A40-A153-2DC8481A1C10}"/>
              </a:ext>
            </a:extLst>
          </p:cNvPr>
          <p:cNvSpPr/>
          <p:nvPr/>
        </p:nvSpPr>
        <p:spPr>
          <a:xfrm>
            <a:off x="25946100" y="27101863"/>
            <a:ext cx="11429207" cy="5118365"/>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3" name="Rectangle 22">
            <a:extLst>
              <a:ext uri="{FF2B5EF4-FFF2-40B4-BE49-F238E27FC236}">
                <a16:creationId xmlns:a16="http://schemas.microsoft.com/office/drawing/2014/main" id="{BBD28B2E-EB3C-4243-98EF-FED959248E29}"/>
              </a:ext>
            </a:extLst>
          </p:cNvPr>
          <p:cNvSpPr/>
          <p:nvPr/>
        </p:nvSpPr>
        <p:spPr>
          <a:xfrm>
            <a:off x="25946100" y="27101862"/>
            <a:ext cx="11429207"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6460053" y="28459174"/>
            <a:ext cx="10604846"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29" name="TextBox 28">
            <a:extLst>
              <a:ext uri="{FF2B5EF4-FFF2-40B4-BE49-F238E27FC236}">
                <a16:creationId xmlns:a16="http://schemas.microsoft.com/office/drawing/2014/main" id="{CF812447-AF32-174B-A1C0-8F47BB58F5E6}"/>
              </a:ext>
            </a:extLst>
          </p:cNvPr>
          <p:cNvSpPr txBox="1"/>
          <p:nvPr/>
        </p:nvSpPr>
        <p:spPr>
          <a:xfrm>
            <a:off x="14001750" y="18910718"/>
            <a:ext cx="105408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ED81B2BC-48ED-0D4A-8526-EBF10CBBD854}"/>
              </a:ext>
            </a:extLst>
          </p:cNvPr>
          <p:cNvSpPr/>
          <p:nvPr/>
        </p:nvSpPr>
        <p:spPr>
          <a:xfrm>
            <a:off x="140017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5" name="Rectangle 34">
            <a:extLst>
              <a:ext uri="{FF2B5EF4-FFF2-40B4-BE49-F238E27FC236}">
                <a16:creationId xmlns:a16="http://schemas.microsoft.com/office/drawing/2014/main" id="{217788B5-58CC-6841-BF10-2643EB3239B8}"/>
              </a:ext>
            </a:extLst>
          </p:cNvPr>
          <p:cNvSpPr/>
          <p:nvPr/>
        </p:nvSpPr>
        <p:spPr>
          <a:xfrm>
            <a:off x="14001750" y="21694333"/>
            <a:ext cx="10401300" cy="559044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6" name="TextBox 35">
            <a:extLst>
              <a:ext uri="{FF2B5EF4-FFF2-40B4-BE49-F238E27FC236}">
                <a16:creationId xmlns:a16="http://schemas.microsoft.com/office/drawing/2014/main" id="{80386121-76E6-3744-A387-8900ACBDCF2A}"/>
              </a:ext>
            </a:extLst>
          </p:cNvPr>
          <p:cNvSpPr txBox="1"/>
          <p:nvPr/>
        </p:nvSpPr>
        <p:spPr>
          <a:xfrm>
            <a:off x="14001750" y="28280686"/>
            <a:ext cx="105408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p:txBody>
      </p:sp>
      <p:sp>
        <p:nvSpPr>
          <p:cNvPr id="37" name="Rectangle 36">
            <a:extLst>
              <a:ext uri="{FF2B5EF4-FFF2-40B4-BE49-F238E27FC236}">
                <a16:creationId xmlns:a16="http://schemas.microsoft.com/office/drawing/2014/main" id="{2A7112EF-A250-F846-ACE9-3159B1FD2EDA}"/>
              </a:ext>
            </a:extLst>
          </p:cNvPr>
          <p:cNvSpPr/>
          <p:nvPr/>
        </p:nvSpPr>
        <p:spPr>
          <a:xfrm>
            <a:off x="26460251" y="9994108"/>
            <a:ext cx="10401300" cy="905801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F3CD8439-CD2F-884C-9D98-9DE55FACB08A}"/>
              </a:ext>
            </a:extLst>
          </p:cNvPr>
          <p:cNvSpPr/>
          <p:nvPr/>
        </p:nvSpPr>
        <p:spPr>
          <a:xfrm>
            <a:off x="1551001" y="23037769"/>
            <a:ext cx="10401300" cy="85680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9" name="Rectangle 38">
            <a:extLst>
              <a:ext uri="{FF2B5EF4-FFF2-40B4-BE49-F238E27FC236}">
                <a16:creationId xmlns:a16="http://schemas.microsoft.com/office/drawing/2014/main" id="{02B890C9-A0B3-EA42-8735-87E37E8E9738}"/>
              </a:ext>
            </a:extLst>
          </p:cNvPr>
          <p:cNvSpPr/>
          <p:nvPr/>
        </p:nvSpPr>
        <p:spPr>
          <a:xfrm>
            <a:off x="14001750" y="9994107"/>
            <a:ext cx="10401300"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0" name="Rectangle 39">
            <a:extLst>
              <a:ext uri="{FF2B5EF4-FFF2-40B4-BE49-F238E27FC236}">
                <a16:creationId xmlns:a16="http://schemas.microsoft.com/office/drawing/2014/main" id="{4B288EB5-3FBD-ED49-A504-5C3FCE5B1B33}"/>
              </a:ext>
            </a:extLst>
          </p:cNvPr>
          <p:cNvSpPr/>
          <p:nvPr/>
        </p:nvSpPr>
        <p:spPr>
          <a:xfrm>
            <a:off x="196079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2DCE869E-E5FB-6A45-A839-36C64AE326EC}"/>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3" name="Oval 42">
            <a:extLst>
              <a:ext uri="{FF2B5EF4-FFF2-40B4-BE49-F238E27FC236}">
                <a16:creationId xmlns:a16="http://schemas.microsoft.com/office/drawing/2014/main" id="{64E4CEBE-8527-1D44-8278-0D3073142C9B}"/>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25" name="Picture 24">
            <a:extLst>
              <a:ext uri="{FF2B5EF4-FFF2-40B4-BE49-F238E27FC236}">
                <a16:creationId xmlns:a16="http://schemas.microsoft.com/office/drawing/2014/main" id="{DCA5ABAF-6BD7-4132-8AC6-94627AD0B242}"/>
              </a:ext>
            </a:extLst>
          </p:cNvPr>
          <p:cNvPicPr>
            <a:picLocks noChangeAspect="1"/>
          </p:cNvPicPr>
          <p:nvPr/>
        </p:nvPicPr>
        <p:blipFill>
          <a:blip r:embed="rId2"/>
          <a:stretch>
            <a:fillRect/>
          </a:stretch>
        </p:blipFill>
        <p:spPr>
          <a:xfrm>
            <a:off x="25946300" y="3196718"/>
            <a:ext cx="9161194" cy="1850746"/>
          </a:xfrm>
          <a:prstGeom prst="rect">
            <a:avLst/>
          </a:prstGeom>
        </p:spPr>
      </p:pic>
    </p:spTree>
    <p:extLst>
      <p:ext uri="{BB962C8B-B14F-4D97-AF65-F5344CB8AC3E}">
        <p14:creationId xmlns:p14="http://schemas.microsoft.com/office/powerpoint/2010/main" val="1237023730"/>
      </p:ext>
    </p:extLst>
  </p:cSld>
  <p:clrMapOvr>
    <a:masterClrMapping/>
  </p:clrMapOvr>
</p:sld>
</file>

<file path=ppt/theme/theme1.xml><?xml version="1.0" encoding="utf-8"?>
<a:theme xmlns:a="http://schemas.openxmlformats.org/drawingml/2006/main" name="FOUR COLUMN -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REE COLUMN - 1">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FOUR COLUMN - 1">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Custom Design">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FOUR COLUMN - 1">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5435</TotalTime>
  <Words>23207</Words>
  <Application>Microsoft Office PowerPoint</Application>
  <PresentationFormat>Custom</PresentationFormat>
  <Paragraphs>1036</Paragraphs>
  <Slides>47</Slides>
  <Notes>0</Notes>
  <HiddenSlides>0</HiddenSlides>
  <MMClips>0</MMClips>
  <ScaleCrop>false</ScaleCrop>
  <HeadingPairs>
    <vt:vector size="6" baseType="variant">
      <vt:variant>
        <vt:lpstr>Fonts Used</vt:lpstr>
      </vt:variant>
      <vt:variant>
        <vt:i4>4</vt:i4>
      </vt:variant>
      <vt:variant>
        <vt:lpstr>Theme</vt:lpstr>
      </vt:variant>
      <vt:variant>
        <vt:i4>6</vt:i4>
      </vt:variant>
      <vt:variant>
        <vt:lpstr>Slide Titles</vt:lpstr>
      </vt:variant>
      <vt:variant>
        <vt:i4>47</vt:i4>
      </vt:variant>
    </vt:vector>
  </HeadingPairs>
  <TitlesOfParts>
    <vt:vector size="57" baseType="lpstr">
      <vt:lpstr>Arial</vt:lpstr>
      <vt:lpstr>Calibri</vt:lpstr>
      <vt:lpstr>Calibri Light</vt:lpstr>
      <vt:lpstr>Helvetica</vt:lpstr>
      <vt:lpstr>FOUR COLUMN - 1</vt:lpstr>
      <vt:lpstr>Custom Design</vt:lpstr>
      <vt:lpstr>THREE COLUMN - 1</vt:lpstr>
      <vt:lpstr>1_FOUR COLUMN - 1</vt:lpstr>
      <vt:lpstr>1_Custom Design</vt:lpstr>
      <vt:lpstr>2_FOUR COLUMN - 1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Style 1 Box Text</vt:lpstr>
      <vt:lpstr>PowerPoint Presentation</vt:lpstr>
      <vt:lpstr>PowerPoint Presentation</vt:lpstr>
      <vt:lpstr>PowerPoint Presentation</vt:lpstr>
      <vt:lpstr>PowerPoint Presentation</vt:lpstr>
      <vt:lpstr>Style 2 Shadow Box Text</vt:lpstr>
      <vt:lpstr>PowerPoint Presentation</vt:lpstr>
      <vt:lpstr>PowerPoint Presentation</vt:lpstr>
      <vt:lpstr>PowerPoint Presentation</vt:lpstr>
      <vt:lpstr>PowerPoint Presentation</vt:lpstr>
      <vt:lpstr>Style 3 No Boxes Text</vt:lpstr>
      <vt:lpstr>PowerPoint Presentation</vt:lpstr>
      <vt:lpstr>PowerPoint Presentation</vt:lpstr>
      <vt:lpstr>PowerPoint Presentation</vt:lpstr>
      <vt:lpstr>PowerPoint Presentation</vt:lpstr>
      <vt:lpstr>Style 4 Rounded Box Text</vt:lpstr>
      <vt:lpstr>PowerPoint Presentation</vt:lpstr>
      <vt:lpstr>PowerPoint Presentation</vt:lpstr>
      <vt:lpstr>PowerPoint Presentation</vt:lpstr>
      <vt:lpstr>PowerPoint Presentation</vt:lpstr>
      <vt:lpstr>Style 5 Rounded Shadow Box Text</vt:lpstr>
      <vt:lpstr>PowerPoint Presentation</vt:lpstr>
      <vt:lpstr>PowerPoint Presentation</vt:lpstr>
      <vt:lpstr>PowerPoint Presentation</vt:lpstr>
      <vt:lpstr>PowerPoint Presentation</vt:lpstr>
      <vt:lpstr>Style 6 Rounded Box Title</vt:lpstr>
      <vt:lpstr>PowerPoint Presentation</vt:lpstr>
      <vt:lpstr>PowerPoint Presentation</vt:lpstr>
      <vt:lpstr>PowerPoint Presentation</vt:lpstr>
      <vt:lpstr>PowerPoint Presentation</vt:lpstr>
      <vt:lpstr>Style 7 Rounded Box with Titles</vt:lpstr>
      <vt:lpstr>PowerPoint Presentation</vt:lpstr>
      <vt:lpstr>PowerPoint Presentation</vt:lpstr>
      <vt:lpstr>PowerPoint Presentation</vt:lpstr>
      <vt:lpstr>PowerPoint Presentation</vt:lpstr>
      <vt:lpstr>Style 8 Gradient Background</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Luecke, Jenna C</dc:creator>
  <cp:lastModifiedBy>Erin Kendall</cp:lastModifiedBy>
  <cp:revision>121</cp:revision>
  <cp:lastPrinted>2018-10-04T13:58:04Z</cp:lastPrinted>
  <dcterms:created xsi:type="dcterms:W3CDTF">2018-05-04T16:01:53Z</dcterms:created>
  <dcterms:modified xsi:type="dcterms:W3CDTF">2025-06-17T19:39:10Z</dcterms:modified>
</cp:coreProperties>
</file>